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299" r:id="rId10"/>
    <p:sldId id="258" r:id="rId11"/>
    <p:sldId id="259" r:id="rId12"/>
    <p:sldId id="294" r:id="rId13"/>
    <p:sldId id="264" r:id="rId14"/>
    <p:sldId id="265" r:id="rId15"/>
    <p:sldId id="312" r:id="rId16"/>
    <p:sldId id="296" r:id="rId17"/>
    <p:sldId id="303" r:id="rId18"/>
    <p:sldId id="295" r:id="rId19"/>
    <p:sldId id="301" r:id="rId20"/>
    <p:sldId id="311" r:id="rId21"/>
    <p:sldId id="300" r:id="rId22"/>
    <p:sldId id="297" r:id="rId23"/>
    <p:sldId id="298" r:id="rId24"/>
    <p:sldId id="302" r:id="rId25"/>
    <p:sldId id="313" r:id="rId26"/>
  </p:sldIdLst>
  <p:sldSz cx="9144000" cy="5143500" type="screen16x9"/>
  <p:notesSz cx="6858000" cy="9144000"/>
  <p:embeddedFontLst>
    <p:embeddedFont>
      <p:font typeface="Monoton" pitchFamily="2" charset="0"/>
      <p:regular r:id="rId28"/>
    </p:embeddedFont>
    <p:embeddedFont>
      <p:font typeface="Bree Serif" panose="020B0604020202020204" charset="0"/>
      <p:regular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boldItalic r:id="rId35"/>
    </p:embeddedFont>
    <p:embeddedFont>
      <p:font typeface="Roboto Mono Regular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 Mourabet Khorsa, S." initials="EMKS" lastIdx="1" clrIdx="0">
    <p:extLst>
      <p:ext uri="{19B8F6BF-5375-455C-9EA6-DF929625EA0E}">
        <p15:presenceInfo xmlns:p15="http://schemas.microsoft.com/office/powerpoint/2012/main" userId="S::s.el.mourabet.khorsa@accenture.com::38029fe5-7c49-4882-8214-f99b279f80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91BED-8B4D-4491-8F36-156F7142905D}">
  <a:tblStyle styleId="{57E91BED-8B4D-4491-8F36-156F714290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8397F-BC5D-49AE-B7A9-79C8E41DAB6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CF84F709-EA4E-4C91-8035-52A798A71081}">
      <dgm:prSet phldrT="[Texto]"/>
      <dgm:spPr/>
      <dgm:t>
        <a:bodyPr/>
        <a:lstStyle/>
        <a:p>
          <a:r>
            <a:rPr lang="es-ES" dirty="0"/>
            <a:t>Web Audio API</a:t>
          </a:r>
        </a:p>
      </dgm:t>
    </dgm:pt>
    <dgm:pt modelId="{6465569B-0F90-424E-8CB7-3316CEBC1DF6}" type="parTrans" cxnId="{BE8788D7-F285-4648-BC65-195CE8003496}">
      <dgm:prSet/>
      <dgm:spPr/>
      <dgm:t>
        <a:bodyPr/>
        <a:lstStyle/>
        <a:p>
          <a:endParaRPr lang="es-ES"/>
        </a:p>
      </dgm:t>
    </dgm:pt>
    <dgm:pt modelId="{BEA2FDBD-EEC5-462A-93BB-244792D95E3D}" type="sibTrans" cxnId="{BE8788D7-F285-4648-BC65-195CE8003496}">
      <dgm:prSet/>
      <dgm:spPr/>
      <dgm:t>
        <a:bodyPr/>
        <a:lstStyle/>
        <a:p>
          <a:endParaRPr lang="es-ES"/>
        </a:p>
      </dgm:t>
    </dgm:pt>
    <dgm:pt modelId="{1B34B690-23F3-405E-B80C-39A66DAA1CAA}">
      <dgm:prSet phldrT="[Texto]"/>
      <dgm:spPr/>
      <dgm:t>
        <a:bodyPr/>
        <a:lstStyle/>
        <a:p>
          <a:r>
            <a:rPr lang="es-ES" dirty="0" err="1"/>
            <a:t>Context</a:t>
          </a:r>
          <a:r>
            <a:rPr lang="es-ES" dirty="0"/>
            <a:t>()</a:t>
          </a:r>
        </a:p>
      </dgm:t>
    </dgm:pt>
    <dgm:pt modelId="{262AB7F5-A2A3-48D3-A2CA-A19E78A860B0}" type="parTrans" cxnId="{DF51B7F5-B20A-4015-AA59-E3DB7E6A58D9}">
      <dgm:prSet/>
      <dgm:spPr/>
      <dgm:t>
        <a:bodyPr/>
        <a:lstStyle/>
        <a:p>
          <a:endParaRPr lang="es-ES"/>
        </a:p>
      </dgm:t>
    </dgm:pt>
    <dgm:pt modelId="{40A10D5A-97AC-46F8-B2FB-08780DFCA7E7}" type="sibTrans" cxnId="{DF51B7F5-B20A-4015-AA59-E3DB7E6A58D9}">
      <dgm:prSet/>
      <dgm:spPr/>
      <dgm:t>
        <a:bodyPr/>
        <a:lstStyle/>
        <a:p>
          <a:endParaRPr lang="es-ES"/>
        </a:p>
      </dgm:t>
    </dgm:pt>
    <dgm:pt modelId="{76164E11-5CE4-495B-A3AC-E1F5BDE5FCF2}">
      <dgm:prSet phldrT="[Texto]"/>
      <dgm:spPr/>
      <dgm:t>
        <a:bodyPr/>
        <a:lstStyle/>
        <a:p>
          <a:r>
            <a:rPr lang="es-ES" dirty="0" err="1"/>
            <a:t>Transport</a:t>
          </a:r>
          <a:r>
            <a:rPr lang="es-ES" dirty="0"/>
            <a:t>()</a:t>
          </a:r>
        </a:p>
      </dgm:t>
    </dgm:pt>
    <dgm:pt modelId="{48061B07-7A02-43BD-8126-38CFF63A3FE0}" type="parTrans" cxnId="{017B3B4B-B22F-4A14-921C-DF58E44363D2}">
      <dgm:prSet/>
      <dgm:spPr/>
      <dgm:t>
        <a:bodyPr/>
        <a:lstStyle/>
        <a:p>
          <a:endParaRPr lang="es-ES"/>
        </a:p>
      </dgm:t>
    </dgm:pt>
    <dgm:pt modelId="{9752FAC2-7529-4A50-A0F5-A0873CA894A8}" type="sibTrans" cxnId="{017B3B4B-B22F-4A14-921C-DF58E44363D2}">
      <dgm:prSet/>
      <dgm:spPr/>
      <dgm:t>
        <a:bodyPr/>
        <a:lstStyle/>
        <a:p>
          <a:endParaRPr lang="es-ES"/>
        </a:p>
      </dgm:t>
    </dgm:pt>
    <dgm:pt modelId="{570655EE-1693-49D5-B89B-C59716C7F113}" type="pres">
      <dgm:prSet presAssocID="{B6A8397F-BC5D-49AE-B7A9-79C8E41DAB6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93915022-6234-4AEB-A86A-C089322C7DC3}" type="pres">
      <dgm:prSet presAssocID="{CF84F709-EA4E-4C91-8035-52A798A71081}" presName="root" presStyleCnt="0"/>
      <dgm:spPr/>
    </dgm:pt>
    <dgm:pt modelId="{64B93398-6105-40F2-8CBA-72F55EC4FF86}" type="pres">
      <dgm:prSet presAssocID="{CF84F709-EA4E-4C91-8035-52A798A71081}" presName="rootComposite" presStyleCnt="0"/>
      <dgm:spPr/>
    </dgm:pt>
    <dgm:pt modelId="{54D0609C-B984-4FBC-9DD6-D71A024D2026}" type="pres">
      <dgm:prSet presAssocID="{CF84F709-EA4E-4C91-8035-52A798A71081}" presName="rootText" presStyleLbl="node1" presStyleIdx="0" presStyleCnt="1"/>
      <dgm:spPr/>
      <dgm:t>
        <a:bodyPr/>
        <a:lstStyle/>
        <a:p>
          <a:endParaRPr lang="es-ES"/>
        </a:p>
      </dgm:t>
    </dgm:pt>
    <dgm:pt modelId="{FB41CDDB-C531-48D4-BA12-3733C5360E49}" type="pres">
      <dgm:prSet presAssocID="{CF84F709-EA4E-4C91-8035-52A798A71081}" presName="rootConnector" presStyleLbl="node1" presStyleIdx="0" presStyleCnt="1"/>
      <dgm:spPr/>
      <dgm:t>
        <a:bodyPr/>
        <a:lstStyle/>
        <a:p>
          <a:endParaRPr lang="es-ES"/>
        </a:p>
      </dgm:t>
    </dgm:pt>
    <dgm:pt modelId="{550AB0D4-7C1B-4F6E-A430-BE045954BF8D}" type="pres">
      <dgm:prSet presAssocID="{CF84F709-EA4E-4C91-8035-52A798A71081}" presName="childShape" presStyleCnt="0"/>
      <dgm:spPr/>
    </dgm:pt>
    <dgm:pt modelId="{3AF4738C-AC43-4D49-9CE0-B1C8BD4E59F8}" type="pres">
      <dgm:prSet presAssocID="{262AB7F5-A2A3-48D3-A2CA-A19E78A860B0}" presName="Name13" presStyleLbl="parChTrans1D2" presStyleIdx="0" presStyleCnt="2"/>
      <dgm:spPr/>
      <dgm:t>
        <a:bodyPr/>
        <a:lstStyle/>
        <a:p>
          <a:endParaRPr lang="es-ES"/>
        </a:p>
      </dgm:t>
    </dgm:pt>
    <dgm:pt modelId="{CA56E098-09CE-44A7-B0A0-F912A4AE644D}" type="pres">
      <dgm:prSet presAssocID="{1B34B690-23F3-405E-B80C-39A66DAA1CAA}" presName="childText" presStyleLbl="bgAcc1" presStyleIdx="0" presStyleCnt="2" custLinFactNeighborX="25695" custLinFactNeighborY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D3DEAB-64DC-499B-8244-D9015F431F3B}" type="pres">
      <dgm:prSet presAssocID="{48061B07-7A02-43BD-8126-38CFF63A3FE0}" presName="Name13" presStyleLbl="parChTrans1D2" presStyleIdx="1" presStyleCnt="2"/>
      <dgm:spPr/>
      <dgm:t>
        <a:bodyPr/>
        <a:lstStyle/>
        <a:p>
          <a:endParaRPr lang="es-ES"/>
        </a:p>
      </dgm:t>
    </dgm:pt>
    <dgm:pt modelId="{DBF4D61C-29B0-4218-9349-762224349010}" type="pres">
      <dgm:prSet presAssocID="{76164E11-5CE4-495B-A3AC-E1F5BDE5FCF2}" presName="childText" presStyleLbl="bgAcc1" presStyleIdx="1" presStyleCnt="2" custLinFactNeighborX="11219" custLinFactNeighborY="11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F51B7F5-B20A-4015-AA59-E3DB7E6A58D9}" srcId="{CF84F709-EA4E-4C91-8035-52A798A71081}" destId="{1B34B690-23F3-405E-B80C-39A66DAA1CAA}" srcOrd="0" destOrd="0" parTransId="{262AB7F5-A2A3-48D3-A2CA-A19E78A860B0}" sibTransId="{40A10D5A-97AC-46F8-B2FB-08780DFCA7E7}"/>
    <dgm:cxn modelId="{AFAEA156-F4B8-4D2B-B183-62C1EA1C9C0A}" type="presOf" srcId="{76164E11-5CE4-495B-A3AC-E1F5BDE5FCF2}" destId="{DBF4D61C-29B0-4218-9349-762224349010}" srcOrd="0" destOrd="0" presId="urn:microsoft.com/office/officeart/2005/8/layout/hierarchy3"/>
    <dgm:cxn modelId="{13F066A5-05EC-47A3-B010-4FCAD74FB71C}" type="presOf" srcId="{262AB7F5-A2A3-48D3-A2CA-A19E78A860B0}" destId="{3AF4738C-AC43-4D49-9CE0-B1C8BD4E59F8}" srcOrd="0" destOrd="0" presId="urn:microsoft.com/office/officeart/2005/8/layout/hierarchy3"/>
    <dgm:cxn modelId="{21EE1608-B732-4C20-81A6-D863B2800E25}" type="presOf" srcId="{B6A8397F-BC5D-49AE-B7A9-79C8E41DAB6F}" destId="{570655EE-1693-49D5-B89B-C59716C7F113}" srcOrd="0" destOrd="0" presId="urn:microsoft.com/office/officeart/2005/8/layout/hierarchy3"/>
    <dgm:cxn modelId="{E77CA6E3-E431-4C1B-978C-7651B61B800D}" type="presOf" srcId="{48061B07-7A02-43BD-8126-38CFF63A3FE0}" destId="{DAD3DEAB-64DC-499B-8244-D9015F431F3B}" srcOrd="0" destOrd="0" presId="urn:microsoft.com/office/officeart/2005/8/layout/hierarchy3"/>
    <dgm:cxn modelId="{0EB576AF-B450-4D07-8F6E-3F8E7C033438}" type="presOf" srcId="{CF84F709-EA4E-4C91-8035-52A798A71081}" destId="{54D0609C-B984-4FBC-9DD6-D71A024D2026}" srcOrd="0" destOrd="0" presId="urn:microsoft.com/office/officeart/2005/8/layout/hierarchy3"/>
    <dgm:cxn modelId="{017B3B4B-B22F-4A14-921C-DF58E44363D2}" srcId="{CF84F709-EA4E-4C91-8035-52A798A71081}" destId="{76164E11-5CE4-495B-A3AC-E1F5BDE5FCF2}" srcOrd="1" destOrd="0" parTransId="{48061B07-7A02-43BD-8126-38CFF63A3FE0}" sibTransId="{9752FAC2-7529-4A50-A0F5-A0873CA894A8}"/>
    <dgm:cxn modelId="{A73D79A0-3F4A-49AE-A10C-65D6B8E56973}" type="presOf" srcId="{CF84F709-EA4E-4C91-8035-52A798A71081}" destId="{FB41CDDB-C531-48D4-BA12-3733C5360E49}" srcOrd="1" destOrd="0" presId="urn:microsoft.com/office/officeart/2005/8/layout/hierarchy3"/>
    <dgm:cxn modelId="{09AF155C-A024-4127-A5AA-F934756226FF}" type="presOf" srcId="{1B34B690-23F3-405E-B80C-39A66DAA1CAA}" destId="{CA56E098-09CE-44A7-B0A0-F912A4AE644D}" srcOrd="0" destOrd="0" presId="urn:microsoft.com/office/officeart/2005/8/layout/hierarchy3"/>
    <dgm:cxn modelId="{BE8788D7-F285-4648-BC65-195CE8003496}" srcId="{B6A8397F-BC5D-49AE-B7A9-79C8E41DAB6F}" destId="{CF84F709-EA4E-4C91-8035-52A798A71081}" srcOrd="0" destOrd="0" parTransId="{6465569B-0F90-424E-8CB7-3316CEBC1DF6}" sibTransId="{BEA2FDBD-EEC5-462A-93BB-244792D95E3D}"/>
    <dgm:cxn modelId="{0DC8FB9F-4943-4B1B-9AEE-E640CEACF50F}" type="presParOf" srcId="{570655EE-1693-49D5-B89B-C59716C7F113}" destId="{93915022-6234-4AEB-A86A-C089322C7DC3}" srcOrd="0" destOrd="0" presId="urn:microsoft.com/office/officeart/2005/8/layout/hierarchy3"/>
    <dgm:cxn modelId="{44100EB5-E18B-4A26-99E8-8635A503AFB6}" type="presParOf" srcId="{93915022-6234-4AEB-A86A-C089322C7DC3}" destId="{64B93398-6105-40F2-8CBA-72F55EC4FF86}" srcOrd="0" destOrd="0" presId="urn:microsoft.com/office/officeart/2005/8/layout/hierarchy3"/>
    <dgm:cxn modelId="{F0C09CB2-8DEF-410B-96B1-5A680B79AFE8}" type="presParOf" srcId="{64B93398-6105-40F2-8CBA-72F55EC4FF86}" destId="{54D0609C-B984-4FBC-9DD6-D71A024D2026}" srcOrd="0" destOrd="0" presId="urn:microsoft.com/office/officeart/2005/8/layout/hierarchy3"/>
    <dgm:cxn modelId="{CC3D96F4-9E75-4F36-A320-AF4011E6B8E6}" type="presParOf" srcId="{64B93398-6105-40F2-8CBA-72F55EC4FF86}" destId="{FB41CDDB-C531-48D4-BA12-3733C5360E49}" srcOrd="1" destOrd="0" presId="urn:microsoft.com/office/officeart/2005/8/layout/hierarchy3"/>
    <dgm:cxn modelId="{B5ACC679-2D07-4CAA-A9E3-71B057644FAA}" type="presParOf" srcId="{93915022-6234-4AEB-A86A-C089322C7DC3}" destId="{550AB0D4-7C1B-4F6E-A430-BE045954BF8D}" srcOrd="1" destOrd="0" presId="urn:microsoft.com/office/officeart/2005/8/layout/hierarchy3"/>
    <dgm:cxn modelId="{9995D0A0-EA18-472B-B052-5B9DE631C4D3}" type="presParOf" srcId="{550AB0D4-7C1B-4F6E-A430-BE045954BF8D}" destId="{3AF4738C-AC43-4D49-9CE0-B1C8BD4E59F8}" srcOrd="0" destOrd="0" presId="urn:microsoft.com/office/officeart/2005/8/layout/hierarchy3"/>
    <dgm:cxn modelId="{D457E3E3-57ED-4686-B4CC-C8E2284C116D}" type="presParOf" srcId="{550AB0D4-7C1B-4F6E-A430-BE045954BF8D}" destId="{CA56E098-09CE-44A7-B0A0-F912A4AE644D}" srcOrd="1" destOrd="0" presId="urn:microsoft.com/office/officeart/2005/8/layout/hierarchy3"/>
    <dgm:cxn modelId="{8BF45E65-5A97-4C2B-86F9-66B673FB4129}" type="presParOf" srcId="{550AB0D4-7C1B-4F6E-A430-BE045954BF8D}" destId="{DAD3DEAB-64DC-499B-8244-D9015F431F3B}" srcOrd="2" destOrd="0" presId="urn:microsoft.com/office/officeart/2005/8/layout/hierarchy3"/>
    <dgm:cxn modelId="{4F3E46BD-B7EE-4CE0-9195-899683B6D8EF}" type="presParOf" srcId="{550AB0D4-7C1B-4F6E-A430-BE045954BF8D}" destId="{DBF4D61C-29B0-4218-9349-76222434901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2BCE8-4772-4642-9059-1FC921B7E92C}" type="doc">
      <dgm:prSet loTypeId="urn:microsoft.com/office/officeart/2005/8/layout/hProcess7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FD3DC678-8825-455F-B601-5CADF00E7FE7}">
      <dgm:prSet phldrT="[Texto]"/>
      <dgm:spPr/>
      <dgm:t>
        <a:bodyPr/>
        <a:lstStyle/>
        <a:p>
          <a:pPr algn="ctr"/>
          <a:r>
            <a:rPr lang="es-ES"/>
            <a:t>ToneAudioBuffers</a:t>
          </a:r>
          <a:endParaRPr lang="es-ES" dirty="0"/>
        </a:p>
      </dgm:t>
    </dgm:pt>
    <dgm:pt modelId="{C873BF40-DE4A-4349-A7FF-CE24B4FBB097}" type="parTrans" cxnId="{9385B6FA-CF76-4D3F-8974-1499E6FC678E}">
      <dgm:prSet/>
      <dgm:spPr/>
      <dgm:t>
        <a:bodyPr/>
        <a:lstStyle/>
        <a:p>
          <a:endParaRPr lang="es-ES"/>
        </a:p>
      </dgm:t>
    </dgm:pt>
    <dgm:pt modelId="{D79D2795-60FC-4352-B413-45F69156BBAF}" type="sibTrans" cxnId="{9385B6FA-CF76-4D3F-8974-1499E6FC678E}">
      <dgm:prSet/>
      <dgm:spPr/>
      <dgm:t>
        <a:bodyPr/>
        <a:lstStyle/>
        <a:p>
          <a:endParaRPr lang="es-ES"/>
        </a:p>
      </dgm:t>
    </dgm:pt>
    <dgm:pt modelId="{E7DEE077-1D69-4986-9DFA-7C2056AFA049}">
      <dgm:prSet phldrT="[Texto]"/>
      <dgm:spPr/>
      <dgm:t>
        <a:bodyPr anchor="ctr"/>
        <a:lstStyle/>
        <a:p>
          <a:r>
            <a:rPr lang="es-ES" dirty="0"/>
            <a:t>Kick.wav</a:t>
          </a:r>
        </a:p>
      </dgm:t>
    </dgm:pt>
    <dgm:pt modelId="{21B6CF00-1588-4F81-BE05-31F7A9E5E345}" type="parTrans" cxnId="{A6810BAB-8C1C-4F2E-A9F3-FB76DA00DD45}">
      <dgm:prSet/>
      <dgm:spPr/>
      <dgm:t>
        <a:bodyPr/>
        <a:lstStyle/>
        <a:p>
          <a:endParaRPr lang="es-ES"/>
        </a:p>
      </dgm:t>
    </dgm:pt>
    <dgm:pt modelId="{94399833-5230-4F8C-BC48-8CC1143E0E5C}" type="sibTrans" cxnId="{A6810BAB-8C1C-4F2E-A9F3-FB76DA00DD45}">
      <dgm:prSet/>
      <dgm:spPr/>
      <dgm:t>
        <a:bodyPr/>
        <a:lstStyle/>
        <a:p>
          <a:endParaRPr lang="es-ES"/>
        </a:p>
      </dgm:t>
    </dgm:pt>
    <dgm:pt modelId="{BD4ED8E1-D110-42A4-879F-48E68BB5E78E}">
      <dgm:prSet phldrT="[Texto]"/>
      <dgm:spPr/>
      <dgm:t>
        <a:bodyPr/>
        <a:lstStyle/>
        <a:p>
          <a:pPr algn="ctr"/>
          <a:r>
            <a:rPr lang="es-ES"/>
            <a:t>Player()</a:t>
          </a:r>
          <a:endParaRPr lang="es-ES" dirty="0"/>
        </a:p>
      </dgm:t>
    </dgm:pt>
    <dgm:pt modelId="{40B0EC0C-36B7-4BEE-B9B2-8E4A37A24CC2}" type="parTrans" cxnId="{09596862-9B8E-458A-A61A-D0F4CEAAA659}">
      <dgm:prSet/>
      <dgm:spPr/>
      <dgm:t>
        <a:bodyPr/>
        <a:lstStyle/>
        <a:p>
          <a:endParaRPr lang="es-ES"/>
        </a:p>
      </dgm:t>
    </dgm:pt>
    <dgm:pt modelId="{E68770DC-ECA7-4FF2-A740-9BC520B361F9}" type="sibTrans" cxnId="{09596862-9B8E-458A-A61A-D0F4CEAAA659}">
      <dgm:prSet/>
      <dgm:spPr/>
      <dgm:t>
        <a:bodyPr/>
        <a:lstStyle/>
        <a:p>
          <a:endParaRPr lang="es-ES"/>
        </a:p>
      </dgm:t>
    </dgm:pt>
    <dgm:pt modelId="{DA8C24BC-3C17-4CB9-9F59-9B8A43CF8AF7}">
      <dgm:prSet phldrT="[Texto]"/>
      <dgm:spPr/>
      <dgm:t>
        <a:bodyPr anchor="ctr"/>
        <a:lstStyle/>
        <a:p>
          <a:r>
            <a:rPr lang="es-ES" dirty="0"/>
            <a:t>.buffer cada </a:t>
          </a:r>
          <a:r>
            <a:rPr lang="es-ES" dirty="0" err="1"/>
            <a:t>ToneAudioBuffer</a:t>
          </a:r>
          <a:endParaRPr lang="es-ES" dirty="0"/>
        </a:p>
        <a:p>
          <a:r>
            <a:rPr lang="es-ES" dirty="0"/>
            <a:t>.</a:t>
          </a:r>
          <a:r>
            <a:rPr lang="es-ES" dirty="0" err="1"/>
            <a:t>toDestination</a:t>
          </a:r>
          <a:r>
            <a:rPr lang="es-ES" dirty="0"/>
            <a:t>()</a:t>
          </a:r>
        </a:p>
      </dgm:t>
    </dgm:pt>
    <dgm:pt modelId="{3AD80D40-933D-4CA9-B0E0-364AD5BC9782}" type="parTrans" cxnId="{63715BEA-FEC9-459A-B297-E9E44CDD55E4}">
      <dgm:prSet/>
      <dgm:spPr/>
      <dgm:t>
        <a:bodyPr/>
        <a:lstStyle/>
        <a:p>
          <a:endParaRPr lang="es-ES"/>
        </a:p>
      </dgm:t>
    </dgm:pt>
    <dgm:pt modelId="{0BE7D31D-1B70-4DB0-9B43-4322A3133E64}" type="sibTrans" cxnId="{63715BEA-FEC9-459A-B297-E9E44CDD55E4}">
      <dgm:prSet/>
      <dgm:spPr/>
      <dgm:t>
        <a:bodyPr/>
        <a:lstStyle/>
        <a:p>
          <a:endParaRPr lang="es-ES"/>
        </a:p>
      </dgm:t>
    </dgm:pt>
    <dgm:pt modelId="{51EC6833-78CA-4AF8-9C81-88B5C1525049}">
      <dgm:prSet phldrT="[Texto]"/>
      <dgm:spPr/>
      <dgm:t>
        <a:bodyPr/>
        <a:lstStyle/>
        <a:p>
          <a:pPr algn="ctr"/>
          <a:r>
            <a:rPr lang="es-ES"/>
            <a:t>Play()</a:t>
          </a:r>
          <a:endParaRPr lang="es-ES" dirty="0"/>
        </a:p>
      </dgm:t>
    </dgm:pt>
    <dgm:pt modelId="{B0E4482E-55D4-4231-B9D2-A81638EDF38B}" type="parTrans" cxnId="{EC776749-3D41-4B39-A3DE-11DC76989C91}">
      <dgm:prSet/>
      <dgm:spPr/>
      <dgm:t>
        <a:bodyPr/>
        <a:lstStyle/>
        <a:p>
          <a:endParaRPr lang="es-ES"/>
        </a:p>
      </dgm:t>
    </dgm:pt>
    <dgm:pt modelId="{5ECD415A-B486-4DAE-B5ED-89D28A6E4C38}" type="sibTrans" cxnId="{EC776749-3D41-4B39-A3DE-11DC76989C91}">
      <dgm:prSet/>
      <dgm:spPr/>
      <dgm:t>
        <a:bodyPr/>
        <a:lstStyle/>
        <a:p>
          <a:endParaRPr lang="es-ES"/>
        </a:p>
      </dgm:t>
    </dgm:pt>
    <dgm:pt modelId="{35C96B75-B503-4A41-A01D-190D5DA478EC}">
      <dgm:prSet phldrT="[Texto]"/>
      <dgm:spPr/>
      <dgm:t>
        <a:bodyPr anchor="ctr"/>
        <a:lstStyle/>
        <a:p>
          <a:r>
            <a:rPr lang="es-ES" dirty="0" err="1"/>
            <a:t>Tone.loaded</a:t>
          </a:r>
          <a:r>
            <a:rPr lang="es-ES" dirty="0"/>
            <a:t>()</a:t>
          </a:r>
        </a:p>
        <a:p>
          <a:r>
            <a:rPr lang="es-ES" dirty="0" err="1"/>
            <a:t>scheduleRepeat</a:t>
          </a:r>
          <a:r>
            <a:rPr lang="es-ES" dirty="0"/>
            <a:t>(t)</a:t>
          </a:r>
        </a:p>
        <a:p>
          <a:r>
            <a:rPr lang="es-ES" dirty="0" err="1"/>
            <a:t>Draw.schedule</a:t>
          </a:r>
          <a:r>
            <a:rPr lang="es-ES" dirty="0"/>
            <a:t>()</a:t>
          </a:r>
        </a:p>
        <a:p>
          <a:r>
            <a:rPr lang="es-ES" dirty="0"/>
            <a:t>Player[i].</a:t>
          </a:r>
          <a:r>
            <a:rPr lang="es-ES" dirty="0" err="1"/>
            <a:t>start</a:t>
          </a:r>
          <a:r>
            <a:rPr lang="es-ES" dirty="0"/>
            <a:t>(“+0,1”)</a:t>
          </a:r>
        </a:p>
      </dgm:t>
    </dgm:pt>
    <dgm:pt modelId="{53D19FC5-6D8F-4CE7-8AB2-290D6848E6C9}" type="parTrans" cxnId="{A32381F4-8E04-4183-8909-079EA71BDD12}">
      <dgm:prSet/>
      <dgm:spPr/>
      <dgm:t>
        <a:bodyPr/>
        <a:lstStyle/>
        <a:p>
          <a:endParaRPr lang="es-ES"/>
        </a:p>
      </dgm:t>
    </dgm:pt>
    <dgm:pt modelId="{241838B0-E365-4365-A0E7-8D4F47E09B5C}" type="sibTrans" cxnId="{A32381F4-8E04-4183-8909-079EA71BDD12}">
      <dgm:prSet/>
      <dgm:spPr/>
      <dgm:t>
        <a:bodyPr/>
        <a:lstStyle/>
        <a:p>
          <a:endParaRPr lang="es-ES"/>
        </a:p>
      </dgm:t>
    </dgm:pt>
    <dgm:pt modelId="{C9A69E96-8D09-4781-8075-07456EAB1D26}">
      <dgm:prSet phldrT="[Texto]"/>
      <dgm:spPr/>
      <dgm:t>
        <a:bodyPr anchor="ctr"/>
        <a:lstStyle/>
        <a:p>
          <a:r>
            <a:rPr lang="es-ES" dirty="0"/>
            <a:t>Snare.wav</a:t>
          </a:r>
        </a:p>
      </dgm:t>
    </dgm:pt>
    <dgm:pt modelId="{26BDA085-4DB1-4021-A411-1FD94B956DD9}" type="parTrans" cxnId="{3B23A0F6-5391-4A26-ABBB-9DBBE5624FAD}">
      <dgm:prSet/>
      <dgm:spPr/>
      <dgm:t>
        <a:bodyPr/>
        <a:lstStyle/>
        <a:p>
          <a:endParaRPr lang="es-ES"/>
        </a:p>
      </dgm:t>
    </dgm:pt>
    <dgm:pt modelId="{44F108FC-E13A-47B7-87DA-B634072836A7}" type="sibTrans" cxnId="{3B23A0F6-5391-4A26-ABBB-9DBBE5624FAD}">
      <dgm:prSet/>
      <dgm:spPr/>
      <dgm:t>
        <a:bodyPr/>
        <a:lstStyle/>
        <a:p>
          <a:endParaRPr lang="es-ES"/>
        </a:p>
      </dgm:t>
    </dgm:pt>
    <dgm:pt modelId="{41B45A50-4325-4A90-946E-9CD16DA95FDA}">
      <dgm:prSet phldrT="[Texto]"/>
      <dgm:spPr/>
      <dgm:t>
        <a:bodyPr anchor="ctr"/>
        <a:lstStyle/>
        <a:p>
          <a:r>
            <a:rPr lang="es-ES" dirty="0"/>
            <a:t>Hihat.wav</a:t>
          </a:r>
        </a:p>
      </dgm:t>
    </dgm:pt>
    <dgm:pt modelId="{758C4518-3056-4F9E-AB5C-F869B473604B}" type="parTrans" cxnId="{AFAEE470-CF14-4D04-B946-368478B83778}">
      <dgm:prSet/>
      <dgm:spPr/>
      <dgm:t>
        <a:bodyPr/>
        <a:lstStyle/>
        <a:p>
          <a:endParaRPr lang="es-ES"/>
        </a:p>
      </dgm:t>
    </dgm:pt>
    <dgm:pt modelId="{D92BBC25-7F7A-4B21-BFA0-F401B4784D55}" type="sibTrans" cxnId="{AFAEE470-CF14-4D04-B946-368478B83778}">
      <dgm:prSet/>
      <dgm:spPr/>
      <dgm:t>
        <a:bodyPr/>
        <a:lstStyle/>
        <a:p>
          <a:endParaRPr lang="es-ES"/>
        </a:p>
      </dgm:t>
    </dgm:pt>
    <dgm:pt modelId="{00F5FD3C-F6D4-49D1-BA05-355389C0D9D1}">
      <dgm:prSet phldrT="[Texto]"/>
      <dgm:spPr/>
      <dgm:t>
        <a:bodyPr anchor="ctr"/>
        <a:lstStyle/>
        <a:p>
          <a:r>
            <a:rPr lang="es-ES" dirty="0"/>
            <a:t>Clap.wav</a:t>
          </a:r>
        </a:p>
      </dgm:t>
    </dgm:pt>
    <dgm:pt modelId="{7468F230-E65A-4644-9CAF-0A58D8507D26}" type="parTrans" cxnId="{46576E43-5869-4D6B-A009-98300B028656}">
      <dgm:prSet/>
      <dgm:spPr/>
      <dgm:t>
        <a:bodyPr/>
        <a:lstStyle/>
        <a:p>
          <a:endParaRPr lang="es-ES"/>
        </a:p>
      </dgm:t>
    </dgm:pt>
    <dgm:pt modelId="{F1850E2E-946D-4B69-9721-C1006D199CFE}" type="sibTrans" cxnId="{46576E43-5869-4D6B-A009-98300B028656}">
      <dgm:prSet/>
      <dgm:spPr/>
      <dgm:t>
        <a:bodyPr/>
        <a:lstStyle/>
        <a:p>
          <a:endParaRPr lang="es-ES"/>
        </a:p>
      </dgm:t>
    </dgm:pt>
    <dgm:pt modelId="{7D60DECE-943C-4B6B-8AD2-4611C858E21A}" type="pres">
      <dgm:prSet presAssocID="{8E62BCE8-4772-4642-9059-1FC921B7E92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BBD5362-F05A-496D-A085-5A2AB075CC4F}" type="pres">
      <dgm:prSet presAssocID="{FD3DC678-8825-455F-B601-5CADF00E7FE7}" presName="compositeNode" presStyleCnt="0">
        <dgm:presLayoutVars>
          <dgm:bulletEnabled val="1"/>
        </dgm:presLayoutVars>
      </dgm:prSet>
      <dgm:spPr/>
    </dgm:pt>
    <dgm:pt modelId="{EA4FA3FE-38C3-400E-BCB5-0241BA3208E7}" type="pres">
      <dgm:prSet presAssocID="{FD3DC678-8825-455F-B601-5CADF00E7FE7}" presName="bgRect" presStyleLbl="node1" presStyleIdx="0" presStyleCnt="3" custScaleY="110624"/>
      <dgm:spPr/>
      <dgm:t>
        <a:bodyPr/>
        <a:lstStyle/>
        <a:p>
          <a:endParaRPr lang="es-ES"/>
        </a:p>
      </dgm:t>
    </dgm:pt>
    <dgm:pt modelId="{A9BCC501-FFD8-47D0-ABEA-B2A589CA2370}" type="pres">
      <dgm:prSet presAssocID="{FD3DC678-8825-455F-B601-5CADF00E7FE7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2220812-B46A-48FC-8F1C-4B69B7B6CA52}" type="pres">
      <dgm:prSet presAssocID="{FD3DC678-8825-455F-B601-5CADF00E7FE7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7E78A59-86F7-4E1A-971F-D9A53FD83F95}" type="pres">
      <dgm:prSet presAssocID="{D79D2795-60FC-4352-B413-45F69156BBAF}" presName="hSp" presStyleCnt="0"/>
      <dgm:spPr/>
    </dgm:pt>
    <dgm:pt modelId="{BAF29919-755E-4959-96BC-CA2560D0E056}" type="pres">
      <dgm:prSet presAssocID="{D79D2795-60FC-4352-B413-45F69156BBAF}" presName="vProcSp" presStyleCnt="0"/>
      <dgm:spPr/>
    </dgm:pt>
    <dgm:pt modelId="{D8DF71CB-FB18-401F-BC92-E509C99365F0}" type="pres">
      <dgm:prSet presAssocID="{D79D2795-60FC-4352-B413-45F69156BBAF}" presName="vSp1" presStyleCnt="0"/>
      <dgm:spPr/>
    </dgm:pt>
    <dgm:pt modelId="{84D80888-F973-4711-BFEF-3B5ED71E515B}" type="pres">
      <dgm:prSet presAssocID="{D79D2795-60FC-4352-B413-45F69156BBAF}" presName="simulatedConn" presStyleLbl="solidFgAcc1" presStyleIdx="0" presStyleCnt="2"/>
      <dgm:spPr/>
    </dgm:pt>
    <dgm:pt modelId="{ABAC5604-DC89-4C23-9C6F-0645D0593ADE}" type="pres">
      <dgm:prSet presAssocID="{D79D2795-60FC-4352-B413-45F69156BBAF}" presName="vSp2" presStyleCnt="0"/>
      <dgm:spPr/>
    </dgm:pt>
    <dgm:pt modelId="{A48DD06D-58C7-4A74-A9B5-6A872B7A4A53}" type="pres">
      <dgm:prSet presAssocID="{D79D2795-60FC-4352-B413-45F69156BBAF}" presName="sibTrans" presStyleCnt="0"/>
      <dgm:spPr/>
    </dgm:pt>
    <dgm:pt modelId="{71C7D6CD-256E-4967-A883-3000114147D7}" type="pres">
      <dgm:prSet presAssocID="{BD4ED8E1-D110-42A4-879F-48E68BB5E78E}" presName="compositeNode" presStyleCnt="0">
        <dgm:presLayoutVars>
          <dgm:bulletEnabled val="1"/>
        </dgm:presLayoutVars>
      </dgm:prSet>
      <dgm:spPr/>
    </dgm:pt>
    <dgm:pt modelId="{C1AC46CA-DDD9-4A18-868B-BC84B63D7093}" type="pres">
      <dgm:prSet presAssocID="{BD4ED8E1-D110-42A4-879F-48E68BB5E78E}" presName="bgRect" presStyleLbl="node1" presStyleIdx="1" presStyleCnt="3" custScaleY="110624"/>
      <dgm:spPr/>
      <dgm:t>
        <a:bodyPr/>
        <a:lstStyle/>
        <a:p>
          <a:endParaRPr lang="es-ES"/>
        </a:p>
      </dgm:t>
    </dgm:pt>
    <dgm:pt modelId="{1A565D47-6F2E-4014-A388-FE3F0FF94BD6}" type="pres">
      <dgm:prSet presAssocID="{BD4ED8E1-D110-42A4-879F-48E68BB5E78E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BA7904E-17E9-402B-A0E3-D0ADC2E226A6}" type="pres">
      <dgm:prSet presAssocID="{BD4ED8E1-D110-42A4-879F-48E68BB5E78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5A83C5-55BC-4592-89DD-00F816C283C4}" type="pres">
      <dgm:prSet presAssocID="{E68770DC-ECA7-4FF2-A740-9BC520B361F9}" presName="hSp" presStyleCnt="0"/>
      <dgm:spPr/>
    </dgm:pt>
    <dgm:pt modelId="{C966D869-3DFE-4AA5-A077-CB8C4B2445FB}" type="pres">
      <dgm:prSet presAssocID="{E68770DC-ECA7-4FF2-A740-9BC520B361F9}" presName="vProcSp" presStyleCnt="0"/>
      <dgm:spPr/>
    </dgm:pt>
    <dgm:pt modelId="{251920EE-D921-4A13-826D-1B5E2A36B3BB}" type="pres">
      <dgm:prSet presAssocID="{E68770DC-ECA7-4FF2-A740-9BC520B361F9}" presName="vSp1" presStyleCnt="0"/>
      <dgm:spPr/>
    </dgm:pt>
    <dgm:pt modelId="{50BAD167-FD88-4D5F-AE6C-D2F1FAC1C05A}" type="pres">
      <dgm:prSet presAssocID="{E68770DC-ECA7-4FF2-A740-9BC520B361F9}" presName="simulatedConn" presStyleLbl="solidFgAcc1" presStyleIdx="1" presStyleCnt="2"/>
      <dgm:spPr/>
    </dgm:pt>
    <dgm:pt modelId="{995185B2-F761-4986-84EB-D67955DAFB9F}" type="pres">
      <dgm:prSet presAssocID="{E68770DC-ECA7-4FF2-A740-9BC520B361F9}" presName="vSp2" presStyleCnt="0"/>
      <dgm:spPr/>
    </dgm:pt>
    <dgm:pt modelId="{DF8A95D0-604C-487C-B32B-C9AD15523B28}" type="pres">
      <dgm:prSet presAssocID="{E68770DC-ECA7-4FF2-A740-9BC520B361F9}" presName="sibTrans" presStyleCnt="0"/>
      <dgm:spPr/>
    </dgm:pt>
    <dgm:pt modelId="{0FE58D64-E8B0-4B93-B231-AE270D6369F9}" type="pres">
      <dgm:prSet presAssocID="{51EC6833-78CA-4AF8-9C81-88B5C1525049}" presName="compositeNode" presStyleCnt="0">
        <dgm:presLayoutVars>
          <dgm:bulletEnabled val="1"/>
        </dgm:presLayoutVars>
      </dgm:prSet>
      <dgm:spPr/>
    </dgm:pt>
    <dgm:pt modelId="{25D059F0-5719-462E-AFD6-25F4AF98C42C}" type="pres">
      <dgm:prSet presAssocID="{51EC6833-78CA-4AF8-9C81-88B5C1525049}" presName="bgRect" presStyleLbl="node1" presStyleIdx="2" presStyleCnt="3" custScaleY="110624"/>
      <dgm:spPr/>
      <dgm:t>
        <a:bodyPr/>
        <a:lstStyle/>
        <a:p>
          <a:endParaRPr lang="es-ES"/>
        </a:p>
      </dgm:t>
    </dgm:pt>
    <dgm:pt modelId="{099465CB-C74C-4C95-8DC1-62C1C62CC34D}" type="pres">
      <dgm:prSet presAssocID="{51EC6833-78CA-4AF8-9C81-88B5C1525049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E5EAC7-EFDB-4E88-8282-6E65F986D0DB}" type="pres">
      <dgm:prSet presAssocID="{51EC6833-78CA-4AF8-9C81-88B5C1525049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6CA86CE-E79E-4FF1-B3D7-9739DB1C81A5}" type="presOf" srcId="{DA8C24BC-3C17-4CB9-9F59-9B8A43CF8AF7}" destId="{5BA7904E-17E9-402B-A0E3-D0ADC2E226A6}" srcOrd="0" destOrd="0" presId="urn:microsoft.com/office/officeart/2005/8/layout/hProcess7"/>
    <dgm:cxn modelId="{851FF4B2-5903-476E-8E27-A2CCC99C7182}" type="presOf" srcId="{35C96B75-B503-4A41-A01D-190D5DA478EC}" destId="{E3E5EAC7-EFDB-4E88-8282-6E65F986D0DB}" srcOrd="0" destOrd="0" presId="urn:microsoft.com/office/officeart/2005/8/layout/hProcess7"/>
    <dgm:cxn modelId="{F359C464-826D-410C-A352-C486CC58C035}" type="presOf" srcId="{00F5FD3C-F6D4-49D1-BA05-355389C0D9D1}" destId="{62220812-B46A-48FC-8F1C-4B69B7B6CA52}" srcOrd="0" destOrd="3" presId="urn:microsoft.com/office/officeart/2005/8/layout/hProcess7"/>
    <dgm:cxn modelId="{3B23A0F6-5391-4A26-ABBB-9DBBE5624FAD}" srcId="{FD3DC678-8825-455F-B601-5CADF00E7FE7}" destId="{C9A69E96-8D09-4781-8075-07456EAB1D26}" srcOrd="1" destOrd="0" parTransId="{26BDA085-4DB1-4021-A411-1FD94B956DD9}" sibTransId="{44F108FC-E13A-47B7-87DA-B634072836A7}"/>
    <dgm:cxn modelId="{8A35DA9D-9FF8-4E6E-B0C9-8DC1DF331FE1}" type="presOf" srcId="{C9A69E96-8D09-4781-8075-07456EAB1D26}" destId="{62220812-B46A-48FC-8F1C-4B69B7B6CA52}" srcOrd="0" destOrd="1" presId="urn:microsoft.com/office/officeart/2005/8/layout/hProcess7"/>
    <dgm:cxn modelId="{A32381F4-8E04-4183-8909-079EA71BDD12}" srcId="{51EC6833-78CA-4AF8-9C81-88B5C1525049}" destId="{35C96B75-B503-4A41-A01D-190D5DA478EC}" srcOrd="0" destOrd="0" parTransId="{53D19FC5-6D8F-4CE7-8AB2-290D6848E6C9}" sibTransId="{241838B0-E365-4365-A0E7-8D4F47E09B5C}"/>
    <dgm:cxn modelId="{86944463-2CAC-4ED2-BE4F-8B3F740E7112}" type="presOf" srcId="{FD3DC678-8825-455F-B601-5CADF00E7FE7}" destId="{EA4FA3FE-38C3-400E-BCB5-0241BA3208E7}" srcOrd="0" destOrd="0" presId="urn:microsoft.com/office/officeart/2005/8/layout/hProcess7"/>
    <dgm:cxn modelId="{6BEEC514-ED3C-40BE-B008-15DB099E3919}" type="presOf" srcId="{51EC6833-78CA-4AF8-9C81-88B5C1525049}" destId="{25D059F0-5719-462E-AFD6-25F4AF98C42C}" srcOrd="0" destOrd="0" presId="urn:microsoft.com/office/officeart/2005/8/layout/hProcess7"/>
    <dgm:cxn modelId="{6F5FF3BD-3258-4FC9-B652-7DB239FD5B8F}" type="presOf" srcId="{8E62BCE8-4772-4642-9059-1FC921B7E92C}" destId="{7D60DECE-943C-4B6B-8AD2-4611C858E21A}" srcOrd="0" destOrd="0" presId="urn:microsoft.com/office/officeart/2005/8/layout/hProcess7"/>
    <dgm:cxn modelId="{52CE8BF2-A2A4-4D5D-9424-527BB28C3B47}" type="presOf" srcId="{51EC6833-78CA-4AF8-9C81-88B5C1525049}" destId="{099465CB-C74C-4C95-8DC1-62C1C62CC34D}" srcOrd="1" destOrd="0" presId="urn:microsoft.com/office/officeart/2005/8/layout/hProcess7"/>
    <dgm:cxn modelId="{56F0EE7F-B135-470D-B08E-F82D4C54B833}" type="presOf" srcId="{FD3DC678-8825-455F-B601-5CADF00E7FE7}" destId="{A9BCC501-FFD8-47D0-ABEA-B2A589CA2370}" srcOrd="1" destOrd="0" presId="urn:microsoft.com/office/officeart/2005/8/layout/hProcess7"/>
    <dgm:cxn modelId="{AFAEE470-CF14-4D04-B946-368478B83778}" srcId="{FD3DC678-8825-455F-B601-5CADF00E7FE7}" destId="{41B45A50-4325-4A90-946E-9CD16DA95FDA}" srcOrd="2" destOrd="0" parTransId="{758C4518-3056-4F9E-AB5C-F869B473604B}" sibTransId="{D92BBC25-7F7A-4B21-BFA0-F401B4784D55}"/>
    <dgm:cxn modelId="{09596862-9B8E-458A-A61A-D0F4CEAAA659}" srcId="{8E62BCE8-4772-4642-9059-1FC921B7E92C}" destId="{BD4ED8E1-D110-42A4-879F-48E68BB5E78E}" srcOrd="1" destOrd="0" parTransId="{40B0EC0C-36B7-4BEE-B9B2-8E4A37A24CC2}" sibTransId="{E68770DC-ECA7-4FF2-A740-9BC520B361F9}"/>
    <dgm:cxn modelId="{46576E43-5869-4D6B-A009-98300B028656}" srcId="{FD3DC678-8825-455F-B601-5CADF00E7FE7}" destId="{00F5FD3C-F6D4-49D1-BA05-355389C0D9D1}" srcOrd="3" destOrd="0" parTransId="{7468F230-E65A-4644-9CAF-0A58D8507D26}" sibTransId="{F1850E2E-946D-4B69-9721-C1006D199CFE}"/>
    <dgm:cxn modelId="{79FF64D8-FCA7-4FAA-A1F8-43B020F14FB3}" type="presOf" srcId="{41B45A50-4325-4A90-946E-9CD16DA95FDA}" destId="{62220812-B46A-48FC-8F1C-4B69B7B6CA52}" srcOrd="0" destOrd="2" presId="urn:microsoft.com/office/officeart/2005/8/layout/hProcess7"/>
    <dgm:cxn modelId="{3B54F82D-2700-4EE3-A4CA-D567B519EA26}" type="presOf" srcId="{E7DEE077-1D69-4986-9DFA-7C2056AFA049}" destId="{62220812-B46A-48FC-8F1C-4B69B7B6CA52}" srcOrd="0" destOrd="0" presId="urn:microsoft.com/office/officeart/2005/8/layout/hProcess7"/>
    <dgm:cxn modelId="{9385B6FA-CF76-4D3F-8974-1499E6FC678E}" srcId="{8E62BCE8-4772-4642-9059-1FC921B7E92C}" destId="{FD3DC678-8825-455F-B601-5CADF00E7FE7}" srcOrd="0" destOrd="0" parTransId="{C873BF40-DE4A-4349-A7FF-CE24B4FBB097}" sibTransId="{D79D2795-60FC-4352-B413-45F69156BBAF}"/>
    <dgm:cxn modelId="{EC776749-3D41-4B39-A3DE-11DC76989C91}" srcId="{8E62BCE8-4772-4642-9059-1FC921B7E92C}" destId="{51EC6833-78CA-4AF8-9C81-88B5C1525049}" srcOrd="2" destOrd="0" parTransId="{B0E4482E-55D4-4231-B9D2-A81638EDF38B}" sibTransId="{5ECD415A-B486-4DAE-B5ED-89D28A6E4C38}"/>
    <dgm:cxn modelId="{FDA933EB-07F3-4F2F-9416-9B7A5CB4D13F}" type="presOf" srcId="{BD4ED8E1-D110-42A4-879F-48E68BB5E78E}" destId="{1A565D47-6F2E-4014-A388-FE3F0FF94BD6}" srcOrd="1" destOrd="0" presId="urn:microsoft.com/office/officeart/2005/8/layout/hProcess7"/>
    <dgm:cxn modelId="{63715BEA-FEC9-459A-B297-E9E44CDD55E4}" srcId="{BD4ED8E1-D110-42A4-879F-48E68BB5E78E}" destId="{DA8C24BC-3C17-4CB9-9F59-9B8A43CF8AF7}" srcOrd="0" destOrd="0" parTransId="{3AD80D40-933D-4CA9-B0E0-364AD5BC9782}" sibTransId="{0BE7D31D-1B70-4DB0-9B43-4322A3133E64}"/>
    <dgm:cxn modelId="{A6810BAB-8C1C-4F2E-A9F3-FB76DA00DD45}" srcId="{FD3DC678-8825-455F-B601-5CADF00E7FE7}" destId="{E7DEE077-1D69-4986-9DFA-7C2056AFA049}" srcOrd="0" destOrd="0" parTransId="{21B6CF00-1588-4F81-BE05-31F7A9E5E345}" sibTransId="{94399833-5230-4F8C-BC48-8CC1143E0E5C}"/>
    <dgm:cxn modelId="{7FB80A60-6049-46EC-8F56-1AA37EBBC9A5}" type="presOf" srcId="{BD4ED8E1-D110-42A4-879F-48E68BB5E78E}" destId="{C1AC46CA-DDD9-4A18-868B-BC84B63D7093}" srcOrd="0" destOrd="0" presId="urn:microsoft.com/office/officeart/2005/8/layout/hProcess7"/>
    <dgm:cxn modelId="{D6C3613C-5D48-4ED4-8C69-359488E92FFC}" type="presParOf" srcId="{7D60DECE-943C-4B6B-8AD2-4611C858E21A}" destId="{3BBD5362-F05A-496D-A085-5A2AB075CC4F}" srcOrd="0" destOrd="0" presId="urn:microsoft.com/office/officeart/2005/8/layout/hProcess7"/>
    <dgm:cxn modelId="{8EBD5E79-1A85-44E8-9EA4-93B021DE3635}" type="presParOf" srcId="{3BBD5362-F05A-496D-A085-5A2AB075CC4F}" destId="{EA4FA3FE-38C3-400E-BCB5-0241BA3208E7}" srcOrd="0" destOrd="0" presId="urn:microsoft.com/office/officeart/2005/8/layout/hProcess7"/>
    <dgm:cxn modelId="{4DE542FB-5ADF-4455-A11D-28EC99A0BC15}" type="presParOf" srcId="{3BBD5362-F05A-496D-A085-5A2AB075CC4F}" destId="{A9BCC501-FFD8-47D0-ABEA-B2A589CA2370}" srcOrd="1" destOrd="0" presId="urn:microsoft.com/office/officeart/2005/8/layout/hProcess7"/>
    <dgm:cxn modelId="{003077A1-141F-48BF-92E6-F357799E2F76}" type="presParOf" srcId="{3BBD5362-F05A-496D-A085-5A2AB075CC4F}" destId="{62220812-B46A-48FC-8F1C-4B69B7B6CA52}" srcOrd="2" destOrd="0" presId="urn:microsoft.com/office/officeart/2005/8/layout/hProcess7"/>
    <dgm:cxn modelId="{7BADDC69-9769-4205-AA15-95A496038F2F}" type="presParOf" srcId="{7D60DECE-943C-4B6B-8AD2-4611C858E21A}" destId="{77E78A59-86F7-4E1A-971F-D9A53FD83F95}" srcOrd="1" destOrd="0" presId="urn:microsoft.com/office/officeart/2005/8/layout/hProcess7"/>
    <dgm:cxn modelId="{D8AEEF18-9D00-472D-9CC8-5B71077398C6}" type="presParOf" srcId="{7D60DECE-943C-4B6B-8AD2-4611C858E21A}" destId="{BAF29919-755E-4959-96BC-CA2560D0E056}" srcOrd="2" destOrd="0" presId="urn:microsoft.com/office/officeart/2005/8/layout/hProcess7"/>
    <dgm:cxn modelId="{2A780525-0AB1-435C-8AD3-B711D21A3C54}" type="presParOf" srcId="{BAF29919-755E-4959-96BC-CA2560D0E056}" destId="{D8DF71CB-FB18-401F-BC92-E509C99365F0}" srcOrd="0" destOrd="0" presId="urn:microsoft.com/office/officeart/2005/8/layout/hProcess7"/>
    <dgm:cxn modelId="{7BADF91B-9C83-464E-AEE7-4E25AF60A879}" type="presParOf" srcId="{BAF29919-755E-4959-96BC-CA2560D0E056}" destId="{84D80888-F973-4711-BFEF-3B5ED71E515B}" srcOrd="1" destOrd="0" presId="urn:microsoft.com/office/officeart/2005/8/layout/hProcess7"/>
    <dgm:cxn modelId="{7D30B632-D018-480E-9518-952963F8E742}" type="presParOf" srcId="{BAF29919-755E-4959-96BC-CA2560D0E056}" destId="{ABAC5604-DC89-4C23-9C6F-0645D0593ADE}" srcOrd="2" destOrd="0" presId="urn:microsoft.com/office/officeart/2005/8/layout/hProcess7"/>
    <dgm:cxn modelId="{0A25DDBC-EA9F-4BA6-A47C-EC1455AFF8AE}" type="presParOf" srcId="{7D60DECE-943C-4B6B-8AD2-4611C858E21A}" destId="{A48DD06D-58C7-4A74-A9B5-6A872B7A4A53}" srcOrd="3" destOrd="0" presId="urn:microsoft.com/office/officeart/2005/8/layout/hProcess7"/>
    <dgm:cxn modelId="{E9DD01C0-858B-4285-9268-1468D1E5DEF5}" type="presParOf" srcId="{7D60DECE-943C-4B6B-8AD2-4611C858E21A}" destId="{71C7D6CD-256E-4967-A883-3000114147D7}" srcOrd="4" destOrd="0" presId="urn:microsoft.com/office/officeart/2005/8/layout/hProcess7"/>
    <dgm:cxn modelId="{4299CC94-5FA4-4FCD-9096-74B322E6D146}" type="presParOf" srcId="{71C7D6CD-256E-4967-A883-3000114147D7}" destId="{C1AC46CA-DDD9-4A18-868B-BC84B63D7093}" srcOrd="0" destOrd="0" presId="urn:microsoft.com/office/officeart/2005/8/layout/hProcess7"/>
    <dgm:cxn modelId="{052D9E73-58D0-4CAE-93BB-04E95E1D6C6B}" type="presParOf" srcId="{71C7D6CD-256E-4967-A883-3000114147D7}" destId="{1A565D47-6F2E-4014-A388-FE3F0FF94BD6}" srcOrd="1" destOrd="0" presId="urn:microsoft.com/office/officeart/2005/8/layout/hProcess7"/>
    <dgm:cxn modelId="{1279530D-D9E1-43C4-8414-966F61CBFEC3}" type="presParOf" srcId="{71C7D6CD-256E-4967-A883-3000114147D7}" destId="{5BA7904E-17E9-402B-A0E3-D0ADC2E226A6}" srcOrd="2" destOrd="0" presId="urn:microsoft.com/office/officeart/2005/8/layout/hProcess7"/>
    <dgm:cxn modelId="{4434F99E-3F4E-497F-8E17-DD20B775C39C}" type="presParOf" srcId="{7D60DECE-943C-4B6B-8AD2-4611C858E21A}" destId="{B95A83C5-55BC-4592-89DD-00F816C283C4}" srcOrd="5" destOrd="0" presId="urn:microsoft.com/office/officeart/2005/8/layout/hProcess7"/>
    <dgm:cxn modelId="{C5E4764B-8E37-402B-A186-3A880B1F5D6C}" type="presParOf" srcId="{7D60DECE-943C-4B6B-8AD2-4611C858E21A}" destId="{C966D869-3DFE-4AA5-A077-CB8C4B2445FB}" srcOrd="6" destOrd="0" presId="urn:microsoft.com/office/officeart/2005/8/layout/hProcess7"/>
    <dgm:cxn modelId="{F8E4AFCC-CD74-401C-81A8-449C264FE766}" type="presParOf" srcId="{C966D869-3DFE-4AA5-A077-CB8C4B2445FB}" destId="{251920EE-D921-4A13-826D-1B5E2A36B3BB}" srcOrd="0" destOrd="0" presId="urn:microsoft.com/office/officeart/2005/8/layout/hProcess7"/>
    <dgm:cxn modelId="{3E7D3DF6-C31D-4737-96C2-85643096AED2}" type="presParOf" srcId="{C966D869-3DFE-4AA5-A077-CB8C4B2445FB}" destId="{50BAD167-FD88-4D5F-AE6C-D2F1FAC1C05A}" srcOrd="1" destOrd="0" presId="urn:microsoft.com/office/officeart/2005/8/layout/hProcess7"/>
    <dgm:cxn modelId="{EA797BA8-0E36-40C7-B44F-33F8985B7C0C}" type="presParOf" srcId="{C966D869-3DFE-4AA5-A077-CB8C4B2445FB}" destId="{995185B2-F761-4986-84EB-D67955DAFB9F}" srcOrd="2" destOrd="0" presId="urn:microsoft.com/office/officeart/2005/8/layout/hProcess7"/>
    <dgm:cxn modelId="{3EECEB96-54F1-4F28-840E-89185FF01151}" type="presParOf" srcId="{7D60DECE-943C-4B6B-8AD2-4611C858E21A}" destId="{DF8A95D0-604C-487C-B32B-C9AD15523B28}" srcOrd="7" destOrd="0" presId="urn:microsoft.com/office/officeart/2005/8/layout/hProcess7"/>
    <dgm:cxn modelId="{2234233C-FE24-43CA-B068-D74C9C6E9F10}" type="presParOf" srcId="{7D60DECE-943C-4B6B-8AD2-4611C858E21A}" destId="{0FE58D64-E8B0-4B93-B231-AE270D6369F9}" srcOrd="8" destOrd="0" presId="urn:microsoft.com/office/officeart/2005/8/layout/hProcess7"/>
    <dgm:cxn modelId="{8D3C8D07-DE19-4602-B8D0-91ECBA4BEE85}" type="presParOf" srcId="{0FE58D64-E8B0-4B93-B231-AE270D6369F9}" destId="{25D059F0-5719-462E-AFD6-25F4AF98C42C}" srcOrd="0" destOrd="0" presId="urn:microsoft.com/office/officeart/2005/8/layout/hProcess7"/>
    <dgm:cxn modelId="{6025AA71-CD85-497D-865B-0805A180F7EE}" type="presParOf" srcId="{0FE58D64-E8B0-4B93-B231-AE270D6369F9}" destId="{099465CB-C74C-4C95-8DC1-62C1C62CC34D}" srcOrd="1" destOrd="0" presId="urn:microsoft.com/office/officeart/2005/8/layout/hProcess7"/>
    <dgm:cxn modelId="{8024E56C-E3EB-4B20-AB16-068F48516945}" type="presParOf" srcId="{0FE58D64-E8B0-4B93-B231-AE270D6369F9}" destId="{E3E5EAC7-EFDB-4E88-8282-6E65F986D0D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70EFC3-2511-4EAE-BF86-13CC0C2C3C43}" type="doc">
      <dgm:prSet loTypeId="urn:microsoft.com/office/officeart/2005/8/layout/cycle8" loCatId="cycle" qsTypeId="urn:microsoft.com/office/officeart/2005/8/quickstyle/simple1" qsCatId="simple" csTypeId="urn:microsoft.com/office/officeart/2005/8/colors/accent2_4" csCatId="accent2" phldr="1"/>
      <dgm:spPr/>
    </dgm:pt>
    <dgm:pt modelId="{18455506-2B9E-4E5C-9925-BE57EBE4C840}">
      <dgm:prSet phldrT="[Texto]" custT="1"/>
      <dgm:spPr/>
      <dgm:t>
        <a:bodyPr/>
        <a:lstStyle/>
        <a:p>
          <a:r>
            <a:rPr lang="es-ES" sz="1600" dirty="0"/>
            <a:t>ID?</a:t>
          </a:r>
        </a:p>
      </dgm:t>
    </dgm:pt>
    <dgm:pt modelId="{676578AD-C184-4DCE-B6E6-75D7892A6593}" type="parTrans" cxnId="{1729882D-67A2-40A8-9B2D-8B0470AD3B9A}">
      <dgm:prSet/>
      <dgm:spPr/>
      <dgm:t>
        <a:bodyPr/>
        <a:lstStyle/>
        <a:p>
          <a:endParaRPr lang="es-ES"/>
        </a:p>
      </dgm:t>
    </dgm:pt>
    <dgm:pt modelId="{BBB4FE50-6A5C-4FC6-9611-094241FF2D29}" type="sibTrans" cxnId="{1729882D-67A2-40A8-9B2D-8B0470AD3B9A}">
      <dgm:prSet/>
      <dgm:spPr/>
      <dgm:t>
        <a:bodyPr/>
        <a:lstStyle/>
        <a:p>
          <a:endParaRPr lang="es-ES"/>
        </a:p>
      </dgm:t>
    </dgm:pt>
    <dgm:pt modelId="{5B17E445-BB29-4683-82CE-A5AC8427C529}">
      <dgm:prSet phldrT="[Texto]" custT="1"/>
      <dgm:spPr/>
      <dgm:t>
        <a:bodyPr anchor="ctr"/>
        <a:lstStyle/>
        <a:p>
          <a:pPr algn="l"/>
          <a:r>
            <a:rPr lang="es-ES" sz="1400" dirty="0" err="1"/>
            <a:t>getTrack</a:t>
          </a:r>
          <a:r>
            <a:rPr lang="es-ES" sz="1400" dirty="0"/>
            <a:t>()</a:t>
          </a:r>
        </a:p>
      </dgm:t>
    </dgm:pt>
    <dgm:pt modelId="{14F8501B-9DB9-4888-A747-905AD9444A0D}" type="parTrans" cxnId="{43A976C2-1529-4858-8086-E9514BEB0DA5}">
      <dgm:prSet/>
      <dgm:spPr/>
      <dgm:t>
        <a:bodyPr/>
        <a:lstStyle/>
        <a:p>
          <a:endParaRPr lang="es-ES"/>
        </a:p>
      </dgm:t>
    </dgm:pt>
    <dgm:pt modelId="{44EBADA1-CE36-4A65-B7F0-05D1DDA792D6}" type="sibTrans" cxnId="{43A976C2-1529-4858-8086-E9514BEB0DA5}">
      <dgm:prSet/>
      <dgm:spPr/>
      <dgm:t>
        <a:bodyPr/>
        <a:lstStyle/>
        <a:p>
          <a:endParaRPr lang="es-ES"/>
        </a:p>
      </dgm:t>
    </dgm:pt>
    <dgm:pt modelId="{769DE1DA-8A91-4A67-BE69-5021C79879E0}">
      <dgm:prSet phldrT="[Texto]" custT="1"/>
      <dgm:spPr/>
      <dgm:t>
        <a:bodyPr/>
        <a:lstStyle/>
        <a:p>
          <a:r>
            <a:rPr lang="es-ES" sz="1200" dirty="0" err="1"/>
            <a:t>leerTrack</a:t>
          </a:r>
          <a:r>
            <a:rPr lang="es-ES" sz="1200" dirty="0"/>
            <a:t>()</a:t>
          </a:r>
        </a:p>
      </dgm:t>
    </dgm:pt>
    <dgm:pt modelId="{96344C4A-BD4A-4C49-BF02-C6A2936AF736}" type="parTrans" cxnId="{CB2181F1-BA72-4EBA-B4BB-ADF7239D4F1D}">
      <dgm:prSet/>
      <dgm:spPr/>
      <dgm:t>
        <a:bodyPr/>
        <a:lstStyle/>
        <a:p>
          <a:endParaRPr lang="es-ES"/>
        </a:p>
      </dgm:t>
    </dgm:pt>
    <dgm:pt modelId="{08698CF9-A72F-4ABD-B8D6-23183835379E}" type="sibTrans" cxnId="{CB2181F1-BA72-4EBA-B4BB-ADF7239D4F1D}">
      <dgm:prSet/>
      <dgm:spPr/>
      <dgm:t>
        <a:bodyPr/>
        <a:lstStyle/>
        <a:p>
          <a:endParaRPr lang="es-ES"/>
        </a:p>
      </dgm:t>
    </dgm:pt>
    <dgm:pt modelId="{94899864-EEBC-4AF8-AC73-094578F9F2F3}">
      <dgm:prSet phldrT="[Texto]" custT="1"/>
      <dgm:spPr/>
      <dgm:t>
        <a:bodyPr/>
        <a:lstStyle/>
        <a:p>
          <a:r>
            <a:rPr lang="es-ES" sz="1050" dirty="0" err="1"/>
            <a:t>URLsearchParams</a:t>
          </a:r>
          <a:endParaRPr lang="es-ES" sz="1050" dirty="0"/>
        </a:p>
      </dgm:t>
    </dgm:pt>
    <dgm:pt modelId="{7ABBB368-B8F0-415E-A9FF-D1362D9CE586}" type="parTrans" cxnId="{85B2C12F-00F9-48EE-A372-559D262F5A72}">
      <dgm:prSet/>
      <dgm:spPr/>
      <dgm:t>
        <a:bodyPr/>
        <a:lstStyle/>
        <a:p>
          <a:endParaRPr lang="es-ES"/>
        </a:p>
      </dgm:t>
    </dgm:pt>
    <dgm:pt modelId="{D29C7380-7758-4314-8BA6-889C11153770}" type="sibTrans" cxnId="{85B2C12F-00F9-48EE-A372-559D262F5A72}">
      <dgm:prSet/>
      <dgm:spPr/>
      <dgm:t>
        <a:bodyPr/>
        <a:lstStyle/>
        <a:p>
          <a:endParaRPr lang="es-ES"/>
        </a:p>
      </dgm:t>
    </dgm:pt>
    <dgm:pt modelId="{16495E66-A59B-4037-9F75-67DD96C54920}">
      <dgm:prSet phldrT="[Texto]" custT="1"/>
      <dgm:spPr/>
      <dgm:t>
        <a:bodyPr anchor="ctr"/>
        <a:lstStyle/>
        <a:p>
          <a:pPr algn="l"/>
          <a:r>
            <a:rPr lang="es-ES" sz="1000" dirty="0" err="1"/>
            <a:t>tracks</a:t>
          </a:r>
          <a:r>
            <a:rPr lang="es-ES" sz="1000" dirty="0"/>
            <a:t>=</a:t>
          </a:r>
          <a:r>
            <a:rPr lang="es-ES" sz="1000" dirty="0" err="1"/>
            <a:t>JSON.parse</a:t>
          </a:r>
          <a:r>
            <a:rPr lang="es-ES" sz="1000" dirty="0"/>
            <a:t>(</a:t>
          </a:r>
          <a:r>
            <a:rPr lang="es-ES" sz="1000" dirty="0" err="1"/>
            <a:t>track</a:t>
          </a:r>
          <a:r>
            <a:rPr lang="es-ES" sz="1000" dirty="0"/>
            <a:t>)</a:t>
          </a:r>
        </a:p>
      </dgm:t>
    </dgm:pt>
    <dgm:pt modelId="{4103AE57-4D6E-426A-9078-0485F5D1FD7A}" type="parTrans" cxnId="{CD167ED3-2C8C-4711-8725-C0C8EDCC51FF}">
      <dgm:prSet/>
      <dgm:spPr/>
      <dgm:t>
        <a:bodyPr/>
        <a:lstStyle/>
        <a:p>
          <a:endParaRPr lang="es-ES"/>
        </a:p>
      </dgm:t>
    </dgm:pt>
    <dgm:pt modelId="{4C3FF4BF-C0F8-485E-861B-2A6735038C1A}" type="sibTrans" cxnId="{CD167ED3-2C8C-4711-8725-C0C8EDCC51FF}">
      <dgm:prSet/>
      <dgm:spPr/>
      <dgm:t>
        <a:bodyPr/>
        <a:lstStyle/>
        <a:p>
          <a:endParaRPr lang="es-ES"/>
        </a:p>
      </dgm:t>
    </dgm:pt>
    <dgm:pt modelId="{110913E6-770D-4ECC-B366-1CED5896F3CB}">
      <dgm:prSet phldrT="[Texto]" custT="1"/>
      <dgm:spPr/>
      <dgm:t>
        <a:bodyPr/>
        <a:lstStyle/>
        <a:p>
          <a:r>
            <a:rPr lang="es-ES" sz="1050" dirty="0" err="1"/>
            <a:t>getTrack</a:t>
          </a:r>
          <a:r>
            <a:rPr lang="es-ES" sz="1050" dirty="0"/>
            <a:t>()</a:t>
          </a:r>
        </a:p>
      </dgm:t>
    </dgm:pt>
    <dgm:pt modelId="{E7389DFA-0DE4-4C57-B691-BFCC0B7C7DE4}" type="parTrans" cxnId="{9D406EEE-9EF5-4111-855B-686624BC1DCF}">
      <dgm:prSet/>
      <dgm:spPr/>
      <dgm:t>
        <a:bodyPr/>
        <a:lstStyle/>
        <a:p>
          <a:endParaRPr lang="es-ES"/>
        </a:p>
      </dgm:t>
    </dgm:pt>
    <dgm:pt modelId="{69D11A15-9755-45F2-85F7-B1347699219F}" type="sibTrans" cxnId="{9D406EEE-9EF5-4111-855B-686624BC1DCF}">
      <dgm:prSet/>
      <dgm:spPr/>
      <dgm:t>
        <a:bodyPr/>
        <a:lstStyle/>
        <a:p>
          <a:endParaRPr lang="es-ES"/>
        </a:p>
      </dgm:t>
    </dgm:pt>
    <dgm:pt modelId="{92D23EA8-3874-40FA-B3A6-2365FFA5AF18}">
      <dgm:prSet phldrT="[Texto]" custT="1"/>
      <dgm:spPr/>
      <dgm:t>
        <a:bodyPr anchor="ctr"/>
        <a:lstStyle/>
        <a:p>
          <a:pPr algn="l"/>
          <a:r>
            <a:rPr lang="es-ES" sz="1000" dirty="0" err="1"/>
            <a:t>fetch</a:t>
          </a:r>
          <a:r>
            <a:rPr lang="es-ES" sz="1000" dirty="0"/>
            <a:t>(</a:t>
          </a:r>
          <a:r>
            <a:rPr lang="es-ES" sz="1000" dirty="0" err="1"/>
            <a:t>server.php</a:t>
          </a:r>
          <a:r>
            <a:rPr lang="es-ES" sz="1000" dirty="0"/>
            <a:t>).</a:t>
          </a:r>
          <a:r>
            <a:rPr lang="es-ES" sz="1000" dirty="0" err="1"/>
            <a:t>then</a:t>
          </a:r>
          <a:r>
            <a:rPr lang="es-ES" sz="1000" dirty="0"/>
            <a:t>(</a:t>
          </a:r>
          <a:r>
            <a:rPr lang="es-ES" sz="1000" dirty="0" err="1"/>
            <a:t>track</a:t>
          </a:r>
          <a:r>
            <a:rPr lang="es-ES" sz="1000" dirty="0"/>
            <a:t>)</a:t>
          </a:r>
        </a:p>
      </dgm:t>
    </dgm:pt>
    <dgm:pt modelId="{4EBE5811-32C3-456E-8FAF-2162BF47971F}" type="parTrans" cxnId="{241F3110-B01A-46A4-BCBE-B642DB15AA52}">
      <dgm:prSet/>
      <dgm:spPr/>
      <dgm:t>
        <a:bodyPr/>
        <a:lstStyle/>
        <a:p>
          <a:endParaRPr lang="es-ES"/>
        </a:p>
      </dgm:t>
    </dgm:pt>
    <dgm:pt modelId="{48C768CC-E90E-4515-8F0B-D6EF115D838C}" type="sibTrans" cxnId="{241F3110-B01A-46A4-BCBE-B642DB15AA52}">
      <dgm:prSet/>
      <dgm:spPr/>
      <dgm:t>
        <a:bodyPr/>
        <a:lstStyle/>
        <a:p>
          <a:endParaRPr lang="es-ES"/>
        </a:p>
      </dgm:t>
    </dgm:pt>
    <dgm:pt modelId="{82DCF7FE-2B0F-4ED6-A511-700621426F89}">
      <dgm:prSet phldrT="[Texto]" custT="1"/>
      <dgm:spPr/>
      <dgm:t>
        <a:bodyPr anchor="ctr"/>
        <a:lstStyle/>
        <a:p>
          <a:pPr algn="l"/>
          <a:r>
            <a:rPr lang="es-ES" sz="1000" dirty="0" err="1"/>
            <a:t>leerTrack</a:t>
          </a:r>
          <a:r>
            <a:rPr lang="es-ES" sz="1000" dirty="0"/>
            <a:t>()</a:t>
          </a:r>
        </a:p>
      </dgm:t>
    </dgm:pt>
    <dgm:pt modelId="{BA25D54B-9154-4A1C-874F-7A0B59CB399B}" type="parTrans" cxnId="{ACD28041-5283-449D-B026-17CFCDA39D3A}">
      <dgm:prSet/>
      <dgm:spPr/>
      <dgm:t>
        <a:bodyPr/>
        <a:lstStyle/>
        <a:p>
          <a:endParaRPr lang="es-ES"/>
        </a:p>
      </dgm:t>
    </dgm:pt>
    <dgm:pt modelId="{60FCC482-DDB9-4C46-B34B-F646AA3D6E0A}" type="sibTrans" cxnId="{ACD28041-5283-449D-B026-17CFCDA39D3A}">
      <dgm:prSet/>
      <dgm:spPr/>
      <dgm:t>
        <a:bodyPr/>
        <a:lstStyle/>
        <a:p>
          <a:endParaRPr lang="es-ES"/>
        </a:p>
      </dgm:t>
    </dgm:pt>
    <dgm:pt modelId="{2B0A1C65-3BBA-4FD7-9338-73A5FA975F29}">
      <dgm:prSet phldrT="[Texto]" custT="1"/>
      <dgm:spPr/>
      <dgm:t>
        <a:bodyPr/>
        <a:lstStyle/>
        <a:p>
          <a:r>
            <a:rPr lang="es-ES" sz="1050" dirty="0" err="1"/>
            <a:t>addClass</a:t>
          </a:r>
          <a:r>
            <a:rPr lang="es-ES" sz="1050" dirty="0"/>
            <a:t>(“</a:t>
          </a:r>
          <a:r>
            <a:rPr lang="es-ES" sz="1050" dirty="0" err="1"/>
            <a:t>marked</a:t>
          </a:r>
          <a:r>
            <a:rPr lang="es-ES" sz="1050" dirty="0"/>
            <a:t>”)</a:t>
          </a:r>
        </a:p>
      </dgm:t>
    </dgm:pt>
    <dgm:pt modelId="{B4F5847F-359C-4C56-88C3-7B628A4B2D7F}" type="parTrans" cxnId="{4E878ED6-83F7-4533-9C33-6A4A1A36A839}">
      <dgm:prSet/>
      <dgm:spPr/>
      <dgm:t>
        <a:bodyPr/>
        <a:lstStyle/>
        <a:p>
          <a:endParaRPr lang="es-ES"/>
        </a:p>
      </dgm:t>
    </dgm:pt>
    <dgm:pt modelId="{2865945C-E501-441B-B2E7-66ED3C6BFA6A}" type="sibTrans" cxnId="{4E878ED6-83F7-4533-9C33-6A4A1A36A839}">
      <dgm:prSet/>
      <dgm:spPr/>
      <dgm:t>
        <a:bodyPr/>
        <a:lstStyle/>
        <a:p>
          <a:endParaRPr lang="es-ES"/>
        </a:p>
      </dgm:t>
    </dgm:pt>
    <dgm:pt modelId="{5EE856FB-4693-47D8-AE33-E91EF46C4B93}">
      <dgm:prSet phldrT="[Texto]" custT="1"/>
      <dgm:spPr/>
      <dgm:t>
        <a:bodyPr/>
        <a:lstStyle/>
        <a:p>
          <a:r>
            <a:rPr lang="es-ES" sz="1050" dirty="0" err="1"/>
            <a:t>if</a:t>
          </a:r>
          <a:r>
            <a:rPr lang="es-ES" sz="1050" dirty="0"/>
            <a:t> (beat == 1)</a:t>
          </a:r>
        </a:p>
      </dgm:t>
    </dgm:pt>
    <dgm:pt modelId="{B0B47EB5-EA34-441F-A1F5-A0E5BA505FA0}" type="parTrans" cxnId="{F3807A2A-14E2-48D3-8D10-FA3E11F9007D}">
      <dgm:prSet/>
      <dgm:spPr/>
      <dgm:t>
        <a:bodyPr/>
        <a:lstStyle/>
        <a:p>
          <a:endParaRPr lang="es-ES"/>
        </a:p>
      </dgm:t>
    </dgm:pt>
    <dgm:pt modelId="{26AD2BEC-E896-4DA3-BCBB-9D59E3DBC070}" type="sibTrans" cxnId="{F3807A2A-14E2-48D3-8D10-FA3E11F9007D}">
      <dgm:prSet/>
      <dgm:spPr/>
      <dgm:t>
        <a:bodyPr/>
        <a:lstStyle/>
        <a:p>
          <a:endParaRPr lang="es-ES"/>
        </a:p>
      </dgm:t>
    </dgm:pt>
    <dgm:pt modelId="{DD17FCE4-0859-4A48-BE6B-DCA87DAAFCB9}" type="pres">
      <dgm:prSet presAssocID="{3270EFC3-2511-4EAE-BF86-13CC0C2C3C43}" presName="compositeShape" presStyleCnt="0">
        <dgm:presLayoutVars>
          <dgm:chMax val="7"/>
          <dgm:dir/>
          <dgm:resizeHandles val="exact"/>
        </dgm:presLayoutVars>
      </dgm:prSet>
      <dgm:spPr/>
    </dgm:pt>
    <dgm:pt modelId="{C90DF540-CF82-4C3E-8610-386215E387BD}" type="pres">
      <dgm:prSet presAssocID="{3270EFC3-2511-4EAE-BF86-13CC0C2C3C43}" presName="wedge1" presStyleLbl="node1" presStyleIdx="0" presStyleCnt="3"/>
      <dgm:spPr/>
      <dgm:t>
        <a:bodyPr/>
        <a:lstStyle/>
        <a:p>
          <a:endParaRPr lang="es-ES"/>
        </a:p>
      </dgm:t>
    </dgm:pt>
    <dgm:pt modelId="{C9239B80-8754-43DA-AD09-C9F54F0A784C}" type="pres">
      <dgm:prSet presAssocID="{3270EFC3-2511-4EAE-BF86-13CC0C2C3C43}" presName="dummy1a" presStyleCnt="0"/>
      <dgm:spPr/>
    </dgm:pt>
    <dgm:pt modelId="{C443DA9A-EB51-46C4-9D7F-967827A5703D}" type="pres">
      <dgm:prSet presAssocID="{3270EFC3-2511-4EAE-BF86-13CC0C2C3C43}" presName="dummy1b" presStyleCnt="0"/>
      <dgm:spPr/>
    </dgm:pt>
    <dgm:pt modelId="{88335780-AF6D-477F-9FFF-FDDE70914F4D}" type="pres">
      <dgm:prSet presAssocID="{3270EFC3-2511-4EAE-BF86-13CC0C2C3C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284BB1-8BA7-481B-BEC5-B2EEF115B0D5}" type="pres">
      <dgm:prSet presAssocID="{3270EFC3-2511-4EAE-BF86-13CC0C2C3C43}" presName="wedge2" presStyleLbl="node1" presStyleIdx="1" presStyleCnt="3"/>
      <dgm:spPr/>
      <dgm:t>
        <a:bodyPr/>
        <a:lstStyle/>
        <a:p>
          <a:endParaRPr lang="es-ES"/>
        </a:p>
      </dgm:t>
    </dgm:pt>
    <dgm:pt modelId="{DE10B727-EAA3-42CF-8064-D3265F96FB37}" type="pres">
      <dgm:prSet presAssocID="{3270EFC3-2511-4EAE-BF86-13CC0C2C3C43}" presName="dummy2a" presStyleCnt="0"/>
      <dgm:spPr/>
    </dgm:pt>
    <dgm:pt modelId="{D0D5592B-6EFC-4C91-AED9-700A462CE5D1}" type="pres">
      <dgm:prSet presAssocID="{3270EFC3-2511-4EAE-BF86-13CC0C2C3C43}" presName="dummy2b" presStyleCnt="0"/>
      <dgm:spPr/>
    </dgm:pt>
    <dgm:pt modelId="{361A6CA9-61F9-48F9-B298-4F5ABC207EB8}" type="pres">
      <dgm:prSet presAssocID="{3270EFC3-2511-4EAE-BF86-13CC0C2C3C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C9D8CF-4333-4A11-838C-BB836164D837}" type="pres">
      <dgm:prSet presAssocID="{3270EFC3-2511-4EAE-BF86-13CC0C2C3C43}" presName="wedge3" presStyleLbl="node1" presStyleIdx="2" presStyleCnt="3"/>
      <dgm:spPr/>
      <dgm:t>
        <a:bodyPr/>
        <a:lstStyle/>
        <a:p>
          <a:endParaRPr lang="es-ES"/>
        </a:p>
      </dgm:t>
    </dgm:pt>
    <dgm:pt modelId="{89588ACC-8E10-43C8-AEAF-41B5902B8750}" type="pres">
      <dgm:prSet presAssocID="{3270EFC3-2511-4EAE-BF86-13CC0C2C3C43}" presName="dummy3a" presStyleCnt="0"/>
      <dgm:spPr/>
    </dgm:pt>
    <dgm:pt modelId="{235012FB-1B26-4C68-9611-CD93DFB265FA}" type="pres">
      <dgm:prSet presAssocID="{3270EFC3-2511-4EAE-BF86-13CC0C2C3C43}" presName="dummy3b" presStyleCnt="0"/>
      <dgm:spPr/>
    </dgm:pt>
    <dgm:pt modelId="{C0689690-B6E6-44EB-BFF9-A4A05CAE6541}" type="pres">
      <dgm:prSet presAssocID="{3270EFC3-2511-4EAE-BF86-13CC0C2C3C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BA2539-3F56-4ADE-922B-1989D4F5C85A}" type="pres">
      <dgm:prSet presAssocID="{BBB4FE50-6A5C-4FC6-9611-094241FF2D29}" presName="arrowWedge1" presStyleLbl="fgSibTrans2D1" presStyleIdx="0" presStyleCnt="3"/>
      <dgm:spPr/>
    </dgm:pt>
    <dgm:pt modelId="{D9E1E06A-A599-4E7C-AD1D-C24791F00ABD}" type="pres">
      <dgm:prSet presAssocID="{44EBADA1-CE36-4A65-B7F0-05D1DDA792D6}" presName="arrowWedge2" presStyleLbl="fgSibTrans2D1" presStyleIdx="1" presStyleCnt="3"/>
      <dgm:spPr/>
    </dgm:pt>
    <dgm:pt modelId="{B9CCC0B3-951F-49D8-9E12-40409ECA7A13}" type="pres">
      <dgm:prSet presAssocID="{08698CF9-A72F-4ABD-B8D6-23183835379E}" presName="arrowWedge3" presStyleLbl="fgSibTrans2D1" presStyleIdx="2" presStyleCnt="3"/>
      <dgm:spPr/>
    </dgm:pt>
  </dgm:ptLst>
  <dgm:cxnLst>
    <dgm:cxn modelId="{B1EBD167-4F94-4954-BC8C-5886C662C48F}" type="presOf" srcId="{82DCF7FE-2B0F-4ED6-A511-700621426F89}" destId="{361A6CA9-61F9-48F9-B298-4F5ABC207EB8}" srcOrd="1" destOrd="3" presId="urn:microsoft.com/office/officeart/2005/8/layout/cycle8"/>
    <dgm:cxn modelId="{9FD6DBD4-705C-469B-9E67-86CE11474DA9}" type="presOf" srcId="{5EE856FB-4693-47D8-AE33-E91EF46C4B93}" destId="{C0689690-B6E6-44EB-BFF9-A4A05CAE6541}" srcOrd="1" destOrd="2" presId="urn:microsoft.com/office/officeart/2005/8/layout/cycle8"/>
    <dgm:cxn modelId="{9D406EEE-9EF5-4111-855B-686624BC1DCF}" srcId="{18455506-2B9E-4E5C-9925-BE57EBE4C840}" destId="{110913E6-770D-4ECC-B366-1CED5896F3CB}" srcOrd="1" destOrd="0" parTransId="{E7389DFA-0DE4-4C57-B691-BFCC0B7C7DE4}" sibTransId="{69D11A15-9755-45F2-85F7-B1347699219F}"/>
    <dgm:cxn modelId="{BD4E110B-BCB6-4DC6-8980-08BA2BC7E0D2}" type="presOf" srcId="{2B0A1C65-3BBA-4FD7-9338-73A5FA975F29}" destId="{C0689690-B6E6-44EB-BFF9-A4A05CAE6541}" srcOrd="1" destOrd="1" presId="urn:microsoft.com/office/officeart/2005/8/layout/cycle8"/>
    <dgm:cxn modelId="{CD167ED3-2C8C-4711-8725-C0C8EDCC51FF}" srcId="{5B17E445-BB29-4683-82CE-A5AC8427C529}" destId="{16495E66-A59B-4037-9F75-67DD96C54920}" srcOrd="1" destOrd="0" parTransId="{4103AE57-4D6E-426A-9078-0485F5D1FD7A}" sibTransId="{4C3FF4BF-C0F8-485E-861B-2A6735038C1A}"/>
    <dgm:cxn modelId="{43A976C2-1529-4858-8086-E9514BEB0DA5}" srcId="{3270EFC3-2511-4EAE-BF86-13CC0C2C3C43}" destId="{5B17E445-BB29-4683-82CE-A5AC8427C529}" srcOrd="1" destOrd="0" parTransId="{14F8501B-9DB9-4888-A747-905AD9444A0D}" sibTransId="{44EBADA1-CE36-4A65-B7F0-05D1DDA792D6}"/>
    <dgm:cxn modelId="{241F3110-B01A-46A4-BCBE-B642DB15AA52}" srcId="{5B17E445-BB29-4683-82CE-A5AC8427C529}" destId="{92D23EA8-3874-40FA-B3A6-2365FFA5AF18}" srcOrd="0" destOrd="0" parTransId="{4EBE5811-32C3-456E-8FAF-2162BF47971F}" sibTransId="{48C768CC-E90E-4515-8F0B-D6EF115D838C}"/>
    <dgm:cxn modelId="{0D097D26-C6B0-4AB4-AD0B-777703CB9594}" type="presOf" srcId="{16495E66-A59B-4037-9F75-67DD96C54920}" destId="{9B284BB1-8BA7-481B-BEC5-B2EEF115B0D5}" srcOrd="0" destOrd="2" presId="urn:microsoft.com/office/officeart/2005/8/layout/cycle8"/>
    <dgm:cxn modelId="{8C50B4B8-4623-463E-AEB1-85DD102BF5D3}" type="presOf" srcId="{94899864-EEBC-4AF8-AC73-094578F9F2F3}" destId="{C90DF540-CF82-4C3E-8610-386215E387BD}" srcOrd="0" destOrd="1" presId="urn:microsoft.com/office/officeart/2005/8/layout/cycle8"/>
    <dgm:cxn modelId="{CEB7B295-EB2F-461A-86C3-A6795B11119C}" type="presOf" srcId="{82DCF7FE-2B0F-4ED6-A511-700621426F89}" destId="{9B284BB1-8BA7-481B-BEC5-B2EEF115B0D5}" srcOrd="0" destOrd="3" presId="urn:microsoft.com/office/officeart/2005/8/layout/cycle8"/>
    <dgm:cxn modelId="{D00D6D8B-7873-491F-965F-935BE85E157B}" type="presOf" srcId="{18455506-2B9E-4E5C-9925-BE57EBE4C840}" destId="{C90DF540-CF82-4C3E-8610-386215E387BD}" srcOrd="0" destOrd="0" presId="urn:microsoft.com/office/officeart/2005/8/layout/cycle8"/>
    <dgm:cxn modelId="{1729882D-67A2-40A8-9B2D-8B0470AD3B9A}" srcId="{3270EFC3-2511-4EAE-BF86-13CC0C2C3C43}" destId="{18455506-2B9E-4E5C-9925-BE57EBE4C840}" srcOrd="0" destOrd="0" parTransId="{676578AD-C184-4DCE-B6E6-75D7892A6593}" sibTransId="{BBB4FE50-6A5C-4FC6-9611-094241FF2D29}"/>
    <dgm:cxn modelId="{3AEBF505-AAF4-474C-8C81-DD3678E5DBF8}" type="presOf" srcId="{5B17E445-BB29-4683-82CE-A5AC8427C529}" destId="{9B284BB1-8BA7-481B-BEC5-B2EEF115B0D5}" srcOrd="0" destOrd="0" presId="urn:microsoft.com/office/officeart/2005/8/layout/cycle8"/>
    <dgm:cxn modelId="{C1372B0B-B15E-4B1F-AAFE-4A85F909F9B2}" type="presOf" srcId="{110913E6-770D-4ECC-B366-1CED5896F3CB}" destId="{C90DF540-CF82-4C3E-8610-386215E387BD}" srcOrd="0" destOrd="2" presId="urn:microsoft.com/office/officeart/2005/8/layout/cycle8"/>
    <dgm:cxn modelId="{6FA740DB-B3FA-469D-A2A0-4F70ED6B4730}" type="presOf" srcId="{92D23EA8-3874-40FA-B3A6-2365FFA5AF18}" destId="{361A6CA9-61F9-48F9-B298-4F5ABC207EB8}" srcOrd="1" destOrd="1" presId="urn:microsoft.com/office/officeart/2005/8/layout/cycle8"/>
    <dgm:cxn modelId="{84845434-0096-48EC-A492-FB412939BBC8}" type="presOf" srcId="{769DE1DA-8A91-4A67-BE69-5021C79879E0}" destId="{C0689690-B6E6-44EB-BFF9-A4A05CAE6541}" srcOrd="1" destOrd="0" presId="urn:microsoft.com/office/officeart/2005/8/layout/cycle8"/>
    <dgm:cxn modelId="{0337F199-B18D-4457-8867-74BACA12AE51}" type="presOf" srcId="{92D23EA8-3874-40FA-B3A6-2365FFA5AF18}" destId="{9B284BB1-8BA7-481B-BEC5-B2EEF115B0D5}" srcOrd="0" destOrd="1" presId="urn:microsoft.com/office/officeart/2005/8/layout/cycle8"/>
    <dgm:cxn modelId="{AB3DFAA8-6A14-4899-AEED-A90C8D995549}" type="presOf" srcId="{2B0A1C65-3BBA-4FD7-9338-73A5FA975F29}" destId="{0CC9D8CF-4333-4A11-838C-BB836164D837}" srcOrd="0" destOrd="1" presId="urn:microsoft.com/office/officeart/2005/8/layout/cycle8"/>
    <dgm:cxn modelId="{F3807A2A-14E2-48D3-8D10-FA3E11F9007D}" srcId="{769DE1DA-8A91-4A67-BE69-5021C79879E0}" destId="{5EE856FB-4693-47D8-AE33-E91EF46C4B93}" srcOrd="1" destOrd="0" parTransId="{B0B47EB5-EA34-441F-A1F5-A0E5BA505FA0}" sibTransId="{26AD2BEC-E896-4DA3-BCBB-9D59E3DBC070}"/>
    <dgm:cxn modelId="{ACD28041-5283-449D-B026-17CFCDA39D3A}" srcId="{5B17E445-BB29-4683-82CE-A5AC8427C529}" destId="{82DCF7FE-2B0F-4ED6-A511-700621426F89}" srcOrd="2" destOrd="0" parTransId="{BA25D54B-9154-4A1C-874F-7A0B59CB399B}" sibTransId="{60FCC482-DDB9-4C46-B34B-F646AA3D6E0A}"/>
    <dgm:cxn modelId="{C7EB85AE-D1C0-401E-A9D7-EB649EE1F3D3}" type="presOf" srcId="{3270EFC3-2511-4EAE-BF86-13CC0C2C3C43}" destId="{DD17FCE4-0859-4A48-BE6B-DCA87DAAFCB9}" srcOrd="0" destOrd="0" presId="urn:microsoft.com/office/officeart/2005/8/layout/cycle8"/>
    <dgm:cxn modelId="{C598618E-5144-4F64-AEAF-E5CF387C4934}" type="presOf" srcId="{110913E6-770D-4ECC-B366-1CED5896F3CB}" destId="{88335780-AF6D-477F-9FFF-FDDE70914F4D}" srcOrd="1" destOrd="2" presId="urn:microsoft.com/office/officeart/2005/8/layout/cycle8"/>
    <dgm:cxn modelId="{7593900E-ABD0-463B-9464-89C4D1C2B87E}" type="presOf" srcId="{94899864-EEBC-4AF8-AC73-094578F9F2F3}" destId="{88335780-AF6D-477F-9FFF-FDDE70914F4D}" srcOrd="1" destOrd="1" presId="urn:microsoft.com/office/officeart/2005/8/layout/cycle8"/>
    <dgm:cxn modelId="{DF7F2EE7-E08F-49D4-BB5C-7BABFEBE539C}" type="presOf" srcId="{16495E66-A59B-4037-9F75-67DD96C54920}" destId="{361A6CA9-61F9-48F9-B298-4F5ABC207EB8}" srcOrd="1" destOrd="2" presId="urn:microsoft.com/office/officeart/2005/8/layout/cycle8"/>
    <dgm:cxn modelId="{85B2C12F-00F9-48EE-A372-559D262F5A72}" srcId="{18455506-2B9E-4E5C-9925-BE57EBE4C840}" destId="{94899864-EEBC-4AF8-AC73-094578F9F2F3}" srcOrd="0" destOrd="0" parTransId="{7ABBB368-B8F0-415E-A9FF-D1362D9CE586}" sibTransId="{D29C7380-7758-4314-8BA6-889C11153770}"/>
    <dgm:cxn modelId="{0AB2AE6D-78A6-4149-BB67-1CCBD0173078}" type="presOf" srcId="{769DE1DA-8A91-4A67-BE69-5021C79879E0}" destId="{0CC9D8CF-4333-4A11-838C-BB836164D837}" srcOrd="0" destOrd="0" presId="urn:microsoft.com/office/officeart/2005/8/layout/cycle8"/>
    <dgm:cxn modelId="{C33460D6-1D5B-45A3-9A56-3A0216DED702}" type="presOf" srcId="{5B17E445-BB29-4683-82CE-A5AC8427C529}" destId="{361A6CA9-61F9-48F9-B298-4F5ABC207EB8}" srcOrd="1" destOrd="0" presId="urn:microsoft.com/office/officeart/2005/8/layout/cycle8"/>
    <dgm:cxn modelId="{4C00FB9B-25AF-4139-98DC-FFAA3CD83B61}" type="presOf" srcId="{5EE856FB-4693-47D8-AE33-E91EF46C4B93}" destId="{0CC9D8CF-4333-4A11-838C-BB836164D837}" srcOrd="0" destOrd="2" presId="urn:microsoft.com/office/officeart/2005/8/layout/cycle8"/>
    <dgm:cxn modelId="{CB2181F1-BA72-4EBA-B4BB-ADF7239D4F1D}" srcId="{3270EFC3-2511-4EAE-BF86-13CC0C2C3C43}" destId="{769DE1DA-8A91-4A67-BE69-5021C79879E0}" srcOrd="2" destOrd="0" parTransId="{96344C4A-BD4A-4C49-BF02-C6A2936AF736}" sibTransId="{08698CF9-A72F-4ABD-B8D6-23183835379E}"/>
    <dgm:cxn modelId="{4E878ED6-83F7-4533-9C33-6A4A1A36A839}" srcId="{769DE1DA-8A91-4A67-BE69-5021C79879E0}" destId="{2B0A1C65-3BBA-4FD7-9338-73A5FA975F29}" srcOrd="0" destOrd="0" parTransId="{B4F5847F-359C-4C56-88C3-7B628A4B2D7F}" sibTransId="{2865945C-E501-441B-B2E7-66ED3C6BFA6A}"/>
    <dgm:cxn modelId="{6D02AA16-505F-455D-B64C-F9F2BEAAF180}" type="presOf" srcId="{18455506-2B9E-4E5C-9925-BE57EBE4C840}" destId="{88335780-AF6D-477F-9FFF-FDDE70914F4D}" srcOrd="1" destOrd="0" presId="urn:microsoft.com/office/officeart/2005/8/layout/cycle8"/>
    <dgm:cxn modelId="{07D1F5E0-E7B8-4D07-8E24-0958089BABD8}" type="presParOf" srcId="{DD17FCE4-0859-4A48-BE6B-DCA87DAAFCB9}" destId="{C90DF540-CF82-4C3E-8610-386215E387BD}" srcOrd="0" destOrd="0" presId="urn:microsoft.com/office/officeart/2005/8/layout/cycle8"/>
    <dgm:cxn modelId="{B2E12679-17BD-4E4E-942F-7CE0C8E9F016}" type="presParOf" srcId="{DD17FCE4-0859-4A48-BE6B-DCA87DAAFCB9}" destId="{C9239B80-8754-43DA-AD09-C9F54F0A784C}" srcOrd="1" destOrd="0" presId="urn:microsoft.com/office/officeart/2005/8/layout/cycle8"/>
    <dgm:cxn modelId="{AB6F0FFE-15A9-494F-A713-BA377FEA2535}" type="presParOf" srcId="{DD17FCE4-0859-4A48-BE6B-DCA87DAAFCB9}" destId="{C443DA9A-EB51-46C4-9D7F-967827A5703D}" srcOrd="2" destOrd="0" presId="urn:microsoft.com/office/officeart/2005/8/layout/cycle8"/>
    <dgm:cxn modelId="{3338E992-2375-435A-82DD-0132A23FB04C}" type="presParOf" srcId="{DD17FCE4-0859-4A48-BE6B-DCA87DAAFCB9}" destId="{88335780-AF6D-477F-9FFF-FDDE70914F4D}" srcOrd="3" destOrd="0" presId="urn:microsoft.com/office/officeart/2005/8/layout/cycle8"/>
    <dgm:cxn modelId="{612A589B-5095-4FC0-8C2B-3AF4CB34E1EE}" type="presParOf" srcId="{DD17FCE4-0859-4A48-BE6B-DCA87DAAFCB9}" destId="{9B284BB1-8BA7-481B-BEC5-B2EEF115B0D5}" srcOrd="4" destOrd="0" presId="urn:microsoft.com/office/officeart/2005/8/layout/cycle8"/>
    <dgm:cxn modelId="{6050E33C-35E2-49D9-941A-1DEB36DD232C}" type="presParOf" srcId="{DD17FCE4-0859-4A48-BE6B-DCA87DAAFCB9}" destId="{DE10B727-EAA3-42CF-8064-D3265F96FB37}" srcOrd="5" destOrd="0" presId="urn:microsoft.com/office/officeart/2005/8/layout/cycle8"/>
    <dgm:cxn modelId="{22FE6FB2-7C70-4871-A769-1C31FBA92087}" type="presParOf" srcId="{DD17FCE4-0859-4A48-BE6B-DCA87DAAFCB9}" destId="{D0D5592B-6EFC-4C91-AED9-700A462CE5D1}" srcOrd="6" destOrd="0" presId="urn:microsoft.com/office/officeart/2005/8/layout/cycle8"/>
    <dgm:cxn modelId="{EE6B2837-30B2-4C14-B804-07D157629806}" type="presParOf" srcId="{DD17FCE4-0859-4A48-BE6B-DCA87DAAFCB9}" destId="{361A6CA9-61F9-48F9-B298-4F5ABC207EB8}" srcOrd="7" destOrd="0" presId="urn:microsoft.com/office/officeart/2005/8/layout/cycle8"/>
    <dgm:cxn modelId="{80AA43E3-15DA-400B-96E7-A61D4E2C4BC9}" type="presParOf" srcId="{DD17FCE4-0859-4A48-BE6B-DCA87DAAFCB9}" destId="{0CC9D8CF-4333-4A11-838C-BB836164D837}" srcOrd="8" destOrd="0" presId="urn:microsoft.com/office/officeart/2005/8/layout/cycle8"/>
    <dgm:cxn modelId="{6796BB0C-E8CE-4D7F-872B-FE94A9204FD6}" type="presParOf" srcId="{DD17FCE4-0859-4A48-BE6B-DCA87DAAFCB9}" destId="{89588ACC-8E10-43C8-AEAF-41B5902B8750}" srcOrd="9" destOrd="0" presId="urn:microsoft.com/office/officeart/2005/8/layout/cycle8"/>
    <dgm:cxn modelId="{DF01272B-F206-4B55-8B13-27A10E9C384E}" type="presParOf" srcId="{DD17FCE4-0859-4A48-BE6B-DCA87DAAFCB9}" destId="{235012FB-1B26-4C68-9611-CD93DFB265FA}" srcOrd="10" destOrd="0" presId="urn:microsoft.com/office/officeart/2005/8/layout/cycle8"/>
    <dgm:cxn modelId="{5077EA7A-66CA-4EBF-A759-5F80E56E737A}" type="presParOf" srcId="{DD17FCE4-0859-4A48-BE6B-DCA87DAAFCB9}" destId="{C0689690-B6E6-44EB-BFF9-A4A05CAE6541}" srcOrd="11" destOrd="0" presId="urn:microsoft.com/office/officeart/2005/8/layout/cycle8"/>
    <dgm:cxn modelId="{382FFA54-AB6B-4CA6-9050-A64B0A6DEDB7}" type="presParOf" srcId="{DD17FCE4-0859-4A48-BE6B-DCA87DAAFCB9}" destId="{91BA2539-3F56-4ADE-922B-1989D4F5C85A}" srcOrd="12" destOrd="0" presId="urn:microsoft.com/office/officeart/2005/8/layout/cycle8"/>
    <dgm:cxn modelId="{55E6472B-CC7B-47B2-B029-A4E80172C52C}" type="presParOf" srcId="{DD17FCE4-0859-4A48-BE6B-DCA87DAAFCB9}" destId="{D9E1E06A-A599-4E7C-AD1D-C24791F00ABD}" srcOrd="13" destOrd="0" presId="urn:microsoft.com/office/officeart/2005/8/layout/cycle8"/>
    <dgm:cxn modelId="{A3684D8F-BDC3-49EB-9C0C-FC9DD834B405}" type="presParOf" srcId="{DD17FCE4-0859-4A48-BE6B-DCA87DAAFCB9}" destId="{B9CCC0B3-951F-49D8-9E12-40409ECA7A1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0609C-B984-4FBC-9DD6-D71A024D2026}">
      <dsp:nvSpPr>
        <dsp:cNvPr id="0" name=""/>
        <dsp:cNvSpPr/>
      </dsp:nvSpPr>
      <dsp:spPr>
        <a:xfrm>
          <a:off x="195600" y="1782"/>
          <a:ext cx="2193249" cy="10966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kern="1200" dirty="0"/>
            <a:t>Web Audio API</a:t>
          </a:r>
        </a:p>
      </dsp:txBody>
      <dsp:txXfrm>
        <a:off x="227719" y="33901"/>
        <a:ext cx="2129011" cy="1032386"/>
      </dsp:txXfrm>
    </dsp:sp>
    <dsp:sp modelId="{3AF4738C-AC43-4D49-9CE0-B1C8BD4E59F8}">
      <dsp:nvSpPr>
        <dsp:cNvPr id="0" name=""/>
        <dsp:cNvSpPr/>
      </dsp:nvSpPr>
      <dsp:spPr>
        <a:xfrm>
          <a:off x="414925" y="1098406"/>
          <a:ext cx="414925" cy="822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2468"/>
              </a:lnTo>
              <a:lnTo>
                <a:pt x="414925" y="822468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6E098-09CE-44A7-B0A0-F912A4AE644D}">
      <dsp:nvSpPr>
        <dsp:cNvPr id="0" name=""/>
        <dsp:cNvSpPr/>
      </dsp:nvSpPr>
      <dsp:spPr>
        <a:xfrm>
          <a:off x="829850" y="1372562"/>
          <a:ext cx="1754599" cy="1096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err="1"/>
            <a:t>Context</a:t>
          </a:r>
          <a:r>
            <a:rPr lang="es-ES" sz="2500" kern="1200" dirty="0"/>
            <a:t>()</a:t>
          </a:r>
        </a:p>
      </dsp:txBody>
      <dsp:txXfrm>
        <a:off x="861969" y="1404681"/>
        <a:ext cx="1690361" cy="1032386"/>
      </dsp:txXfrm>
    </dsp:sp>
    <dsp:sp modelId="{DAD3DEAB-64DC-499B-8244-D9015F431F3B}">
      <dsp:nvSpPr>
        <dsp:cNvPr id="0" name=""/>
        <dsp:cNvSpPr/>
      </dsp:nvSpPr>
      <dsp:spPr>
        <a:xfrm>
          <a:off x="414925" y="1098406"/>
          <a:ext cx="414925" cy="2195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5031"/>
              </a:lnTo>
              <a:lnTo>
                <a:pt x="414925" y="2195031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4D61C-29B0-4218-9349-762224349010}">
      <dsp:nvSpPr>
        <dsp:cNvPr id="0" name=""/>
        <dsp:cNvSpPr/>
      </dsp:nvSpPr>
      <dsp:spPr>
        <a:xfrm>
          <a:off x="829850" y="2745125"/>
          <a:ext cx="1754599" cy="1096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-299360"/>
              <a:satOff val="42381"/>
              <a:lumOff val="39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err="1"/>
            <a:t>Transport</a:t>
          </a:r>
          <a:r>
            <a:rPr lang="es-ES" sz="2500" kern="1200" dirty="0"/>
            <a:t>()</a:t>
          </a:r>
        </a:p>
      </dsp:txBody>
      <dsp:txXfrm>
        <a:off x="861969" y="2777244"/>
        <a:ext cx="1690361" cy="103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FA3FE-38C3-400E-BCB5-0241BA3208E7}">
      <dsp:nvSpPr>
        <dsp:cNvPr id="0" name=""/>
        <dsp:cNvSpPr/>
      </dsp:nvSpPr>
      <dsp:spPr>
        <a:xfrm>
          <a:off x="508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/>
            <a:t>ToneAudioBuffers</a:t>
          </a:r>
          <a:endParaRPr lang="es-ES" sz="2200" kern="1200" dirty="0"/>
        </a:p>
      </dsp:txBody>
      <dsp:txXfrm rot="16200000">
        <a:off x="-971739" y="1669017"/>
        <a:ext cx="2382178" cy="437683"/>
      </dsp:txXfrm>
    </dsp:sp>
    <dsp:sp modelId="{62220812-B46A-48FC-8F1C-4B69B7B6CA52}">
      <dsp:nvSpPr>
        <dsp:cNvPr id="0" name=""/>
        <dsp:cNvSpPr/>
      </dsp:nvSpPr>
      <dsp:spPr>
        <a:xfrm>
          <a:off x="438191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Kick.wav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Snare.wav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Hihat.wav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Clap.wav</a:t>
          </a:r>
        </a:p>
      </dsp:txBody>
      <dsp:txXfrm>
        <a:off x="438191" y="696769"/>
        <a:ext cx="1630370" cy="2905096"/>
      </dsp:txXfrm>
    </dsp:sp>
    <dsp:sp modelId="{C1AC46CA-DDD9-4A18-868B-BC84B63D7093}">
      <dsp:nvSpPr>
        <dsp:cNvPr id="0" name=""/>
        <dsp:cNvSpPr/>
      </dsp:nvSpPr>
      <dsp:spPr>
        <a:xfrm>
          <a:off x="2265519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/>
            <a:t>Player()</a:t>
          </a:r>
          <a:endParaRPr lang="es-ES" sz="2200" kern="1200" dirty="0"/>
        </a:p>
      </dsp:txBody>
      <dsp:txXfrm rot="16200000">
        <a:off x="1293271" y="1669017"/>
        <a:ext cx="2382178" cy="437683"/>
      </dsp:txXfrm>
    </dsp:sp>
    <dsp:sp modelId="{84D80888-F973-4711-BFEF-3B5ED71E515B}">
      <dsp:nvSpPr>
        <dsp:cNvPr id="0" name=""/>
        <dsp:cNvSpPr/>
      </dsp:nvSpPr>
      <dsp:spPr>
        <a:xfrm rot="5400000">
          <a:off x="2083615" y="2782507"/>
          <a:ext cx="385691" cy="3282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7904E-17E9-402B-A0E3-D0ADC2E226A6}">
      <dsp:nvSpPr>
        <dsp:cNvPr id="0" name=""/>
        <dsp:cNvSpPr/>
      </dsp:nvSpPr>
      <dsp:spPr>
        <a:xfrm>
          <a:off x="2703202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.buffer cada </a:t>
          </a:r>
          <a:r>
            <a:rPr lang="es-ES" sz="1400" kern="1200" dirty="0" err="1"/>
            <a:t>ToneAudioBuffer</a:t>
          </a:r>
          <a:endParaRPr lang="es-E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.</a:t>
          </a:r>
          <a:r>
            <a:rPr lang="es-ES" sz="1400" kern="1200" dirty="0" err="1"/>
            <a:t>toDestination</a:t>
          </a:r>
          <a:r>
            <a:rPr lang="es-ES" sz="1400" kern="1200" dirty="0"/>
            <a:t>()</a:t>
          </a:r>
        </a:p>
      </dsp:txBody>
      <dsp:txXfrm>
        <a:off x="2703202" y="696769"/>
        <a:ext cx="1630370" cy="2905096"/>
      </dsp:txXfrm>
    </dsp:sp>
    <dsp:sp modelId="{25D059F0-5719-462E-AFD6-25F4AF98C42C}">
      <dsp:nvSpPr>
        <dsp:cNvPr id="0" name=""/>
        <dsp:cNvSpPr/>
      </dsp:nvSpPr>
      <dsp:spPr>
        <a:xfrm>
          <a:off x="4530530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/>
            <a:t>Play()</a:t>
          </a:r>
          <a:endParaRPr lang="es-ES" sz="2200" kern="1200" dirty="0"/>
        </a:p>
      </dsp:txBody>
      <dsp:txXfrm rot="16200000">
        <a:off x="3558282" y="1669017"/>
        <a:ext cx="2382178" cy="437683"/>
      </dsp:txXfrm>
    </dsp:sp>
    <dsp:sp modelId="{50BAD167-FD88-4D5F-AE6C-D2F1FAC1C05A}">
      <dsp:nvSpPr>
        <dsp:cNvPr id="0" name=""/>
        <dsp:cNvSpPr/>
      </dsp:nvSpPr>
      <dsp:spPr>
        <a:xfrm rot="5400000">
          <a:off x="4348626" y="2782507"/>
          <a:ext cx="385691" cy="3282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5EAC7-EFDB-4E88-8282-6E65F986D0DB}">
      <dsp:nvSpPr>
        <dsp:cNvPr id="0" name=""/>
        <dsp:cNvSpPr/>
      </dsp:nvSpPr>
      <dsp:spPr>
        <a:xfrm>
          <a:off x="4968213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Tone.loaded</a:t>
          </a:r>
          <a:r>
            <a:rPr lang="es-ES" sz="1400" kern="1200" dirty="0"/>
            <a:t>()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scheduleRepeat</a:t>
          </a:r>
          <a:r>
            <a:rPr lang="es-ES" sz="1400" kern="1200" dirty="0"/>
            <a:t>(t)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Draw.schedule</a:t>
          </a:r>
          <a:r>
            <a:rPr lang="es-ES" sz="1400" kern="1200" dirty="0"/>
            <a:t>()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Player[i].</a:t>
          </a:r>
          <a:r>
            <a:rPr lang="es-ES" sz="1400" kern="1200" dirty="0" err="1"/>
            <a:t>start</a:t>
          </a:r>
          <a:r>
            <a:rPr lang="es-ES" sz="1400" kern="1200" dirty="0"/>
            <a:t>(“+0,1”)</a:t>
          </a:r>
        </a:p>
      </dsp:txBody>
      <dsp:txXfrm>
        <a:off x="4968213" y="696769"/>
        <a:ext cx="1630370" cy="290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DF540-CF82-4C3E-8610-386215E387BD}">
      <dsp:nvSpPr>
        <dsp:cNvPr id="0" name=""/>
        <dsp:cNvSpPr/>
      </dsp:nvSpPr>
      <dsp:spPr>
        <a:xfrm>
          <a:off x="1276101" y="235267"/>
          <a:ext cx="3040380" cy="304038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ID?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URLsearchParams</a:t>
          </a:r>
          <a:endParaRPr lang="es-E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getTrack</a:t>
          </a:r>
          <a:r>
            <a:rPr lang="es-ES" sz="1050" kern="1200" dirty="0"/>
            <a:t>()</a:t>
          </a:r>
        </a:p>
      </dsp:txBody>
      <dsp:txXfrm>
        <a:off x="2878455" y="879538"/>
        <a:ext cx="1085850" cy="904875"/>
      </dsp:txXfrm>
    </dsp:sp>
    <dsp:sp modelId="{9B284BB1-8BA7-481B-BEC5-B2EEF115B0D5}">
      <dsp:nvSpPr>
        <dsp:cNvPr id="0" name=""/>
        <dsp:cNvSpPr/>
      </dsp:nvSpPr>
      <dsp:spPr>
        <a:xfrm>
          <a:off x="1213484" y="343852"/>
          <a:ext cx="3040380" cy="3040380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shade val="50000"/>
            <a:hueOff val="-224332"/>
            <a:satOff val="28254"/>
            <a:lumOff val="28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getTrack</a:t>
          </a:r>
          <a:r>
            <a:rPr lang="es-ES" sz="1400" kern="1200" dirty="0"/>
            <a:t>()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err="1"/>
            <a:t>fetch</a:t>
          </a:r>
          <a:r>
            <a:rPr lang="es-ES" sz="1000" kern="1200" dirty="0"/>
            <a:t>(</a:t>
          </a:r>
          <a:r>
            <a:rPr lang="es-ES" sz="1000" kern="1200" dirty="0" err="1"/>
            <a:t>server.php</a:t>
          </a:r>
          <a:r>
            <a:rPr lang="es-ES" sz="1000" kern="1200" dirty="0"/>
            <a:t>).</a:t>
          </a:r>
          <a:r>
            <a:rPr lang="es-ES" sz="1000" kern="1200" dirty="0" err="1"/>
            <a:t>then</a:t>
          </a:r>
          <a:r>
            <a:rPr lang="es-ES" sz="1000" kern="1200" dirty="0"/>
            <a:t>(</a:t>
          </a:r>
          <a:r>
            <a:rPr lang="es-ES" sz="1000" kern="1200" dirty="0" err="1"/>
            <a:t>track</a:t>
          </a:r>
          <a:r>
            <a:rPr lang="es-ES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err="1"/>
            <a:t>tracks</a:t>
          </a:r>
          <a:r>
            <a:rPr lang="es-ES" sz="1000" kern="1200" dirty="0"/>
            <a:t>=</a:t>
          </a:r>
          <a:r>
            <a:rPr lang="es-ES" sz="1000" kern="1200" dirty="0" err="1"/>
            <a:t>JSON.parse</a:t>
          </a:r>
          <a:r>
            <a:rPr lang="es-ES" sz="1000" kern="1200" dirty="0"/>
            <a:t>(</a:t>
          </a:r>
          <a:r>
            <a:rPr lang="es-ES" sz="1000" kern="1200" dirty="0" err="1"/>
            <a:t>track</a:t>
          </a:r>
          <a:r>
            <a:rPr lang="es-ES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err="1"/>
            <a:t>leerTrack</a:t>
          </a:r>
          <a:r>
            <a:rPr lang="es-ES" sz="1000" kern="1200" dirty="0"/>
            <a:t>()</a:t>
          </a:r>
        </a:p>
      </dsp:txBody>
      <dsp:txXfrm>
        <a:off x="1937384" y="2316480"/>
        <a:ext cx="1628775" cy="796290"/>
      </dsp:txXfrm>
    </dsp:sp>
    <dsp:sp modelId="{0CC9D8CF-4333-4A11-838C-BB836164D837}">
      <dsp:nvSpPr>
        <dsp:cNvPr id="0" name=""/>
        <dsp:cNvSpPr/>
      </dsp:nvSpPr>
      <dsp:spPr>
        <a:xfrm>
          <a:off x="1150867" y="235267"/>
          <a:ext cx="3040380" cy="304038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shade val="50000"/>
            <a:hueOff val="-224332"/>
            <a:satOff val="28254"/>
            <a:lumOff val="28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/>
            <a:t>leerTrack</a:t>
          </a:r>
          <a:r>
            <a:rPr lang="es-ES" sz="1200" kern="1200" dirty="0"/>
            <a:t>()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addClass</a:t>
          </a:r>
          <a:r>
            <a:rPr lang="es-ES" sz="1050" kern="1200" dirty="0"/>
            <a:t>(“</a:t>
          </a:r>
          <a:r>
            <a:rPr lang="es-ES" sz="1050" kern="1200" dirty="0" err="1"/>
            <a:t>marked</a:t>
          </a:r>
          <a:r>
            <a:rPr lang="es-ES" sz="1050" kern="1200" dirty="0"/>
            <a:t>”)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if</a:t>
          </a:r>
          <a:r>
            <a:rPr lang="es-ES" sz="1050" kern="1200" dirty="0"/>
            <a:t> (beat == 1)</a:t>
          </a:r>
        </a:p>
      </dsp:txBody>
      <dsp:txXfrm>
        <a:off x="1503044" y="879538"/>
        <a:ext cx="1085850" cy="904875"/>
      </dsp:txXfrm>
    </dsp:sp>
    <dsp:sp modelId="{91BA2539-3F56-4ADE-922B-1989D4F5C85A}">
      <dsp:nvSpPr>
        <dsp:cNvPr id="0" name=""/>
        <dsp:cNvSpPr/>
      </dsp:nvSpPr>
      <dsp:spPr>
        <a:xfrm>
          <a:off x="1088138" y="47053"/>
          <a:ext cx="3416808" cy="341680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1E06A-A599-4E7C-AD1D-C24791F00ABD}">
      <dsp:nvSpPr>
        <dsp:cNvPr id="0" name=""/>
        <dsp:cNvSpPr/>
      </dsp:nvSpPr>
      <dsp:spPr>
        <a:xfrm>
          <a:off x="1025270" y="155446"/>
          <a:ext cx="3416808" cy="341680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shade val="90000"/>
            <a:hueOff val="-212311"/>
            <a:satOff val="7771"/>
            <a:lumOff val="177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CC0B3-951F-49D8-9E12-40409ECA7A13}">
      <dsp:nvSpPr>
        <dsp:cNvPr id="0" name=""/>
        <dsp:cNvSpPr/>
      </dsp:nvSpPr>
      <dsp:spPr>
        <a:xfrm>
          <a:off x="962402" y="47053"/>
          <a:ext cx="3416808" cy="341680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shade val="90000"/>
            <a:hueOff val="-212311"/>
            <a:satOff val="7771"/>
            <a:lumOff val="177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1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952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4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62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6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95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29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4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0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41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86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97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4.em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5.emf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35.195.112.24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5342560" y="4469326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6574200" y="1195760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6662837" y="1323342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6728536" y="1440629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6482515" y="1062804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2877722" y="882890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140563" y="2638652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4758810" y="2705910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135348" y="2534441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574266" y="1952539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2028107" y="1906708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563564" y="2968727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1893639" y="4018532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3128326" y="375563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709300" y="80257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361230" y="2253580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442779" y="2454490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3846544" y="4489962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7014292" y="735752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324837" y="4192712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2396382" y="2490435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682681" y="1694305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1716364" y="808001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432077" y="2951930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6863484" y="2900629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7310750" y="3613593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006638" y="2971654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6462647" y="2782310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7344463" y="3462088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727000" y="2856502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7295226" y="3316295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361238" y="2560884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306841" y="2420873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325174" y="1825869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456594" y="1498697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93943" y="1698168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1444885" y="2686234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2274896" y="4517892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2735384" y="4889719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2185370" y="4228872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216036" y="4377545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125911" y="4020068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594341" y="4832923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894543" y="4871219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5489242" y="5696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6066874" y="5696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2610322" y="4047566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2705054" y="414537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705054" y="4218722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2705054" y="4292051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7063194" y="2365133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4442508" y="134630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587678" y="213573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2011287" y="2410987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2614905" y="1426880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040255" y="24719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011287" y="267992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2255796" y="138685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549749" y="513079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847785" y="462641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671437" y="3578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2029643" y="462641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2671437" y="1921993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312894" y="4516692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272440" y="4646577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1746934" y="25454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786669" y="1596501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6792722" y="3361453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6979139" y="3359917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6882871" y="3448555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971509" y="359830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6754522" y="331101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754522" y="381071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6876753" y="1863925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7009709" y="186392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7173211" y="1863925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2581288" y="462641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2688234" y="45959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889056" y="982205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037273" y="982205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2173277" y="982205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2414715" y="982205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116112" y="446474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296435" y="436540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6905792" y="40674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/>
          <p:cNvSpPr txBox="1"/>
          <p:nvPr/>
        </p:nvSpPr>
        <p:spPr>
          <a:xfrm>
            <a:off x="3495114" y="1524708"/>
            <a:ext cx="2255457" cy="67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207798" y="1621038"/>
            <a:ext cx="277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7030A0"/>
                </a:solidFill>
                <a:latin typeface="Monoton" pitchFamily="2" charset="0"/>
              </a:rPr>
              <a:t>JAMBOREE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0" y="2206062"/>
            <a:ext cx="3228975" cy="942975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094904765"/>
              </p:ext>
            </p:extLst>
          </p:nvPr>
        </p:nvGraphicFramePr>
        <p:xfrm>
          <a:off x="4648200" y="834462"/>
          <a:ext cx="2584450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Implementación en </a:t>
            </a:r>
            <a:r>
              <a:rPr lang="es" dirty="0">
                <a:latin typeface="Monoton" pitchFamily="2" charset="0"/>
              </a:rPr>
              <a:t>JamBoree</a:t>
            </a:r>
            <a:endParaRPr dirty="0">
              <a:latin typeface="Monoton" pitchFamily="2" charset="0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573904030"/>
              </p:ext>
            </p:extLst>
          </p:nvPr>
        </p:nvGraphicFramePr>
        <p:xfrm>
          <a:off x="1212272" y="1191700"/>
          <a:ext cx="6719455" cy="4298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Lectura del tema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0" y="1555171"/>
            <a:ext cx="3199200" cy="129953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0" y="3204533"/>
            <a:ext cx="4935276" cy="1514233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0" name="Conector angular 9"/>
          <p:cNvCxnSpPr>
            <a:stCxn id="4" idx="2"/>
            <a:endCxn id="7" idx="0"/>
          </p:cNvCxnSpPr>
          <p:nvPr/>
        </p:nvCxnSpPr>
        <p:spPr>
          <a:xfrm rot="16200000" flipH="1">
            <a:off x="2362955" y="2851649"/>
            <a:ext cx="349829" cy="355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2906522711"/>
              </p:ext>
            </p:extLst>
          </p:nvPr>
        </p:nvGraphicFramePr>
        <p:xfrm>
          <a:off x="4315439" y="1251150"/>
          <a:ext cx="5467350" cy="361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4" name="Conector angular 23"/>
          <p:cNvCxnSpPr>
            <a:stCxn id="4" idx="3"/>
          </p:cNvCxnSpPr>
          <p:nvPr/>
        </p:nvCxnSpPr>
        <p:spPr>
          <a:xfrm>
            <a:off x="3959500" y="2204938"/>
            <a:ext cx="1514200" cy="341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1623638" y="469825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3">
                    <a:lumMod val="75000"/>
                  </a:schemeClr>
                </a:solidFill>
              </a:rPr>
              <a:t>Creación desde cero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956914" y="469825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3">
                    <a:lumMod val="75000"/>
                  </a:schemeClr>
                </a:solidFill>
              </a:rPr>
              <a:t>Carga desde servidor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6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ACCIONES TRAS CARGA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5966247" y="325114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1"/>
                </a:solidFill>
              </a:rPr>
              <a:t>Ver</a:t>
            </a:r>
            <a:r>
              <a:rPr lang="es" dirty="0">
                <a:solidFill>
                  <a:schemeClr val="lt1"/>
                </a:solidFill>
              </a:rPr>
              <a:t> imagen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2768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Ver imagen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5625291" y="312944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GUARDADO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160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REPRODUCCIÓN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27974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5370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19214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16694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6491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6148977" y="1506053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6643220" y="1890436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6298767" y="1638454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6207460" y="1618132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Botón de acción: Hacia delante o Siguiente 1">
            <a:hlinkClick r:id="" action="ppaction://noaction" highlightClick="1"/>
          </p:cNvPr>
          <p:cNvSpPr/>
          <p:nvPr/>
        </p:nvSpPr>
        <p:spPr>
          <a:xfrm>
            <a:off x="2425258" y="1829418"/>
            <a:ext cx="393700" cy="31769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00" y="139599"/>
            <a:ext cx="5770350" cy="46201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503622" y="1798382"/>
            <a:ext cx="317699" cy="3176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47" y="206883"/>
            <a:ext cx="5721455" cy="21371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48" y="2600336"/>
            <a:ext cx="5653502" cy="1479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22" y="4276606"/>
            <a:ext cx="7120801" cy="591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566" grpId="0" build="p"/>
      <p:bldP spid="567" grpId="0"/>
      <p:bldP spid="569" grpId="0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7" grpId="0" animBg="1"/>
      <p:bldP spid="578" grpId="0" animBg="1"/>
      <p:bldP spid="579" grpId="0" animBg="1"/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FUNCIONALIDAD EN FORO/AUDIOTECA</a:t>
            </a:r>
            <a:endParaRPr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ctrTitle" idx="4294967295"/>
          </p:nvPr>
        </p:nvSpPr>
        <p:spPr>
          <a:xfrm>
            <a:off x="831850" y="2549067"/>
            <a:ext cx="1600200" cy="37459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accent1"/>
                </a:solidFill>
              </a:rPr>
              <a:t>AUDIOTECA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610" name="Google Shape;610;p31"/>
          <p:cNvSpPr txBox="1">
            <a:spLocks noGrp="1"/>
          </p:cNvSpPr>
          <p:nvPr>
            <p:ph type="ctrTitle" idx="4294967295"/>
          </p:nvPr>
        </p:nvSpPr>
        <p:spPr>
          <a:xfrm>
            <a:off x="4071478" y="340427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>
                <a:solidFill>
                  <a:schemeClr val="accent1"/>
                </a:solidFill>
              </a:rPr>
              <a:t>P</a:t>
            </a:r>
            <a:r>
              <a:rPr lang="es" sz="1200" dirty="0" smtClean="0">
                <a:solidFill>
                  <a:schemeClr val="accent1"/>
                </a:solidFill>
              </a:rPr>
              <a:t>lay(id)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612" name="Google Shape;612;p31"/>
          <p:cNvSpPr txBox="1">
            <a:spLocks noGrp="1"/>
          </p:cNvSpPr>
          <p:nvPr>
            <p:ph type="ctrTitle" idx="4294967295"/>
          </p:nvPr>
        </p:nvSpPr>
        <p:spPr>
          <a:xfrm>
            <a:off x="3357092" y="3479519"/>
            <a:ext cx="1038704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>
                <a:solidFill>
                  <a:schemeClr val="accent1"/>
                </a:solidFill>
              </a:rPr>
              <a:t>L</a:t>
            </a:r>
            <a:r>
              <a:rPr lang="es" sz="1200" dirty="0" smtClean="0">
                <a:solidFill>
                  <a:schemeClr val="accent1"/>
                </a:solidFill>
              </a:rPr>
              <a:t>oop()</a:t>
            </a:r>
            <a:endParaRPr sz="1200" dirty="0">
              <a:solidFill>
                <a:schemeClr val="accent1"/>
              </a:solidFill>
            </a:endParaRPr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566;p46"/>
          <p:cNvGrpSpPr/>
          <p:nvPr/>
        </p:nvGrpSpPr>
        <p:grpSpPr>
          <a:xfrm>
            <a:off x="2717800" y="2760019"/>
            <a:ext cx="2618893" cy="509209"/>
            <a:chOff x="4411970" y="2962952"/>
            <a:chExt cx="706544" cy="104212"/>
          </a:xfrm>
          <a:solidFill>
            <a:srgbClr val="7030A0"/>
          </a:solidFill>
        </p:grpSpPr>
        <p:sp>
          <p:nvSpPr>
            <p:cNvPr id="14" name="Google Shape;1567;p4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8;p4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9;p4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0;p4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08;p31"/>
          <p:cNvSpPr txBox="1">
            <a:spLocks/>
          </p:cNvSpPr>
          <p:nvPr/>
        </p:nvSpPr>
        <p:spPr>
          <a:xfrm>
            <a:off x="831850" y="3141507"/>
            <a:ext cx="1600200" cy="3220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2000" dirty="0">
                <a:solidFill>
                  <a:schemeClr val="accent1"/>
                </a:solidFill>
              </a:rPr>
              <a:t>FORO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552531" y="2829627"/>
            <a:ext cx="15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3">
                    <a:lumMod val="75000"/>
                  </a:schemeClr>
                </a:solidFill>
              </a:rPr>
              <a:t>$.</a:t>
            </a:r>
            <a:r>
              <a:rPr lang="es-ES" sz="1800" dirty="0" err="1">
                <a:solidFill>
                  <a:schemeClr val="accent3">
                    <a:lumMod val="75000"/>
                  </a:schemeClr>
                </a:solidFill>
              </a:rPr>
              <a:t>getScript</a:t>
            </a:r>
            <a:r>
              <a:rPr lang="es-ES" sz="1800" dirty="0">
                <a:solidFill>
                  <a:schemeClr val="accent3">
                    <a:lumMod val="75000"/>
                  </a:schemeClr>
                </a:solidFill>
              </a:rPr>
              <a:t>()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78" y="2364657"/>
            <a:ext cx="2499926" cy="1299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GRÁFICOS </a:t>
            </a:r>
            <a:r>
              <a:rPr lang="es" dirty="0"/>
              <a:t>EN FORO/AUDIOTECA</a:t>
            </a:r>
            <a:endParaRPr dirty="0"/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3992301" cy="2363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07" y="1251150"/>
            <a:ext cx="4269193" cy="35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Audioteca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12" name="Imagen 11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9F3844FE-9177-4FA4-9E3F-48DC11309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1"/>
            <a:ext cx="6559064" cy="34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Listado canciones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3C7C7-41A8-4E91-840F-9645913D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" y="1854850"/>
            <a:ext cx="8888065" cy="1076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540581-C385-4BAF-B071-2EB414AC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364" y="3674762"/>
            <a:ext cx="4439270" cy="1095528"/>
          </a:xfrm>
          <a:prstGeom prst="rect">
            <a:avLst/>
          </a:prstGeom>
        </p:spPr>
      </p:pic>
      <p:sp>
        <p:nvSpPr>
          <p:cNvPr id="10" name="Google Shape;610;p31">
            <a:extLst>
              <a:ext uri="{FF2B5EF4-FFF2-40B4-BE49-F238E27FC236}">
                <a16:creationId xmlns:a16="http://schemas.microsoft.com/office/drawing/2014/main" id="{C2017CB5-BCBE-4FD7-B7EA-13C21A593B80}"/>
              </a:ext>
            </a:extLst>
          </p:cNvPr>
          <p:cNvSpPr txBox="1">
            <a:spLocks/>
          </p:cNvSpPr>
          <p:nvPr/>
        </p:nvSpPr>
        <p:spPr>
          <a:xfrm>
            <a:off x="3486150" y="138790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s-ES" sz="1200" dirty="0">
                <a:solidFill>
                  <a:schemeClr val="accent1"/>
                </a:solidFill>
              </a:rPr>
              <a:t>AUDIOTECA</a:t>
            </a:r>
          </a:p>
        </p:txBody>
      </p:sp>
      <p:sp>
        <p:nvSpPr>
          <p:cNvPr id="11" name="Google Shape;610;p31">
            <a:extLst>
              <a:ext uri="{FF2B5EF4-FFF2-40B4-BE49-F238E27FC236}">
                <a16:creationId xmlns:a16="http://schemas.microsoft.com/office/drawing/2014/main" id="{B62EE9C2-F952-4891-AFE1-9A2B54AD1B29}"/>
              </a:ext>
            </a:extLst>
          </p:cNvPr>
          <p:cNvSpPr txBox="1">
            <a:spLocks/>
          </p:cNvSpPr>
          <p:nvPr/>
        </p:nvSpPr>
        <p:spPr>
          <a:xfrm>
            <a:off x="3533999" y="311947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s-ES" sz="1200" dirty="0">
                <a:solidFill>
                  <a:schemeClr val="accent1"/>
                </a:solidFill>
              </a:rPr>
              <a:t>FORO</a:t>
            </a:r>
          </a:p>
        </p:txBody>
      </p:sp>
    </p:spTree>
    <p:extLst>
      <p:ext uri="{BB962C8B-B14F-4D97-AF65-F5344CB8AC3E}">
        <p14:creationId xmlns:p14="http://schemas.microsoft.com/office/powerpoint/2010/main" val="8474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Foro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939516-F374-425D-8ACD-B85CA2DD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4" cy="34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Filtro Foro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600C0C-962B-46FE-B3C5-53B6E197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3095594"/>
            <a:ext cx="3060150" cy="438211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D527C5BB-EE6C-404D-9C2D-1035E05D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367" y="1604723"/>
            <a:ext cx="5439534" cy="3419952"/>
          </a:xfrm>
          <a:prstGeom prst="rect">
            <a:avLst/>
          </a:prstGeom>
        </p:spPr>
      </p:pic>
      <p:cxnSp>
        <p:nvCxnSpPr>
          <p:cNvPr id="14" name="Conector angular 23">
            <a:extLst>
              <a:ext uri="{FF2B5EF4-FFF2-40B4-BE49-F238E27FC236}">
                <a16:creationId xmlns:a16="http://schemas.microsoft.com/office/drawing/2014/main" id="{FEF708B0-54C6-4E09-8712-8B2AA848C52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45249" y="3314699"/>
            <a:ext cx="47411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AA30-1449-4637-B41E-58F75D6020DF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dirty="0"/>
              <a:t>¿Que es </a:t>
            </a:r>
            <a:r>
              <a:rPr lang="es-ES_tradnl" dirty="0">
                <a:solidFill>
                  <a:schemeClr val="accent1"/>
                </a:solidFill>
              </a:rPr>
              <a:t>Jamboree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31EE7D29-8B22-4043-A2E5-C26F6DA7AB09}"/>
              </a:ext>
            </a:extLst>
          </p:cNvPr>
          <p:cNvSpPr txBox="1">
            <a:spLocks/>
          </p:cNvSpPr>
          <p:nvPr/>
        </p:nvSpPr>
        <p:spPr>
          <a:xfrm>
            <a:off x="466310" y="1458444"/>
            <a:ext cx="4105690" cy="35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-ES_tradnl" sz="1400" dirty="0"/>
              <a:t>ESTACIÓN DE TRABAJO DE </a:t>
            </a:r>
            <a:r>
              <a:rPr lang="es-ES_tradnl" sz="1400" dirty="0">
                <a:solidFill>
                  <a:schemeClr val="accent1"/>
                </a:solidFill>
              </a:rPr>
              <a:t>AUDIO DIGITAL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4" name="Título 2">
            <a:extLst>
              <a:ext uri="{FF2B5EF4-FFF2-40B4-BE49-F238E27FC236}">
                <a16:creationId xmlns:a16="http://schemas.microsoft.com/office/drawing/2014/main" id="{58A0181E-E916-4F18-B53E-149C39EB1827}"/>
              </a:ext>
            </a:extLst>
          </p:cNvPr>
          <p:cNvSpPr txBox="1">
            <a:spLocks/>
          </p:cNvSpPr>
          <p:nvPr/>
        </p:nvSpPr>
        <p:spPr>
          <a:xfrm>
            <a:off x="4572000" y="1458444"/>
            <a:ext cx="4105690" cy="35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-ES_tradnl" sz="1400" dirty="0"/>
              <a:t>RED </a:t>
            </a:r>
            <a:r>
              <a:rPr lang="es-ES_tradnl" sz="1400" dirty="0">
                <a:solidFill>
                  <a:schemeClr val="accent1"/>
                </a:solidFill>
              </a:rPr>
              <a:t>SOCIAL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CB8C23-54EC-4A90-B049-8FB861E9D1A6}"/>
              </a:ext>
            </a:extLst>
          </p:cNvPr>
          <p:cNvSpPr/>
          <p:nvPr/>
        </p:nvSpPr>
        <p:spPr>
          <a:xfrm>
            <a:off x="436816" y="219767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Estudio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1D85D2-D997-4DFB-8409-B685934D7752}"/>
              </a:ext>
            </a:extLst>
          </p:cNvPr>
          <p:cNvSpPr/>
          <p:nvPr/>
        </p:nvSpPr>
        <p:spPr>
          <a:xfrm>
            <a:off x="3976757" y="284592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Canciones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B945EC-53F0-4C25-A36D-24F7A9717509}"/>
              </a:ext>
            </a:extLst>
          </p:cNvPr>
          <p:cNvSpPr/>
          <p:nvPr/>
        </p:nvSpPr>
        <p:spPr>
          <a:xfrm>
            <a:off x="2066112" y="344458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Audioteca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8DD1FD4-395E-4D47-85B9-78623E4DB50E}"/>
              </a:ext>
            </a:extLst>
          </p:cNvPr>
          <p:cNvSpPr/>
          <p:nvPr/>
        </p:nvSpPr>
        <p:spPr>
          <a:xfrm>
            <a:off x="6295505" y="2201833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Foro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34" name="Graphic 33" descr="Man">
            <a:extLst>
              <a:ext uri="{FF2B5EF4-FFF2-40B4-BE49-F238E27FC236}">
                <a16:creationId xmlns:a16="http://schemas.microsoft.com/office/drawing/2014/main" id="{B9DE688B-8655-40E0-8947-35C2DDBD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71398" y="3756312"/>
            <a:ext cx="733285" cy="733285"/>
          </a:xfrm>
          <a:prstGeom prst="rect">
            <a:avLst/>
          </a:prstGeom>
        </p:spPr>
      </p:pic>
      <p:pic>
        <p:nvPicPr>
          <p:cNvPr id="35" name="Graphic 34" descr="Man">
            <a:extLst>
              <a:ext uri="{FF2B5EF4-FFF2-40B4-BE49-F238E27FC236}">
                <a16:creationId xmlns:a16="http://schemas.microsoft.com/office/drawing/2014/main" id="{6891D664-59B2-48AD-AC13-7E1E136E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06929" y="3756312"/>
            <a:ext cx="733285" cy="733285"/>
          </a:xfrm>
          <a:prstGeom prst="rect">
            <a:avLst/>
          </a:prstGeom>
        </p:spPr>
      </p:pic>
      <p:pic>
        <p:nvPicPr>
          <p:cNvPr id="36" name="Graphic 35" descr="Man">
            <a:extLst>
              <a:ext uri="{FF2B5EF4-FFF2-40B4-BE49-F238E27FC236}">
                <a16:creationId xmlns:a16="http://schemas.microsoft.com/office/drawing/2014/main" id="{609B83AA-9CF8-448D-BC42-8718C52D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11988" y="3756312"/>
            <a:ext cx="733285" cy="733285"/>
          </a:xfrm>
          <a:prstGeom prst="rect">
            <a:avLst/>
          </a:prstGeom>
        </p:spPr>
      </p:pic>
      <p:pic>
        <p:nvPicPr>
          <p:cNvPr id="37" name="Graphic 36" descr="Man">
            <a:extLst>
              <a:ext uri="{FF2B5EF4-FFF2-40B4-BE49-F238E27FC236}">
                <a16:creationId xmlns:a16="http://schemas.microsoft.com/office/drawing/2014/main" id="{0B2E4948-CA92-46BE-AB1D-F1D39BAC6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87403" y="3756312"/>
            <a:ext cx="733285" cy="733285"/>
          </a:xfrm>
          <a:prstGeom prst="rect">
            <a:avLst/>
          </a:prstGeom>
        </p:spPr>
      </p:pic>
      <p:pic>
        <p:nvPicPr>
          <p:cNvPr id="38" name="Graphic 37" descr="Man">
            <a:extLst>
              <a:ext uri="{FF2B5EF4-FFF2-40B4-BE49-F238E27FC236}">
                <a16:creationId xmlns:a16="http://schemas.microsoft.com/office/drawing/2014/main" id="{05CCA413-A389-4E01-93CD-B9B1CAD2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3136" y="3665161"/>
            <a:ext cx="915585" cy="91558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A67E8F-CC0C-456A-887F-51BA672DF400}"/>
              </a:ext>
            </a:extLst>
          </p:cNvPr>
          <p:cNvCxnSpPr>
            <a:cxnSpLocks/>
          </p:cNvCxnSpPr>
          <p:nvPr/>
        </p:nvCxnSpPr>
        <p:spPr>
          <a:xfrm flipV="1">
            <a:off x="1130928" y="2895568"/>
            <a:ext cx="1" cy="6951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3EF59D-7A9E-4B0F-BF33-B2176B9C5F6E}"/>
              </a:ext>
            </a:extLst>
          </p:cNvPr>
          <p:cNvCxnSpPr>
            <a:cxnSpLocks/>
          </p:cNvCxnSpPr>
          <p:nvPr/>
        </p:nvCxnSpPr>
        <p:spPr>
          <a:xfrm>
            <a:off x="1899857" y="2845925"/>
            <a:ext cx="785154" cy="48733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B7D891-3DB2-4BB3-BBBE-9A38D642FE62}"/>
              </a:ext>
            </a:extLst>
          </p:cNvPr>
          <p:cNvCxnSpPr>
            <a:cxnSpLocks/>
          </p:cNvCxnSpPr>
          <p:nvPr/>
        </p:nvCxnSpPr>
        <p:spPr>
          <a:xfrm flipV="1">
            <a:off x="3539152" y="3444585"/>
            <a:ext cx="279168" cy="24863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62A3D96-9898-4C03-BD91-EDD88F02B9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95677" y="2501463"/>
            <a:ext cx="684760" cy="69411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0F6D97-5FB7-4EB5-8593-417B57AFBD8C}"/>
              </a:ext>
            </a:extLst>
          </p:cNvPr>
          <p:cNvCxnSpPr>
            <a:cxnSpLocks/>
          </p:cNvCxnSpPr>
          <p:nvPr/>
        </p:nvCxnSpPr>
        <p:spPr>
          <a:xfrm flipV="1">
            <a:off x="5501641" y="2658962"/>
            <a:ext cx="550024" cy="958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CCBC0F9-A082-4C82-88D8-3F5FA3C95656}"/>
              </a:ext>
            </a:extLst>
          </p:cNvPr>
          <p:cNvCxnSpPr>
            <a:cxnSpLocks/>
          </p:cNvCxnSpPr>
          <p:nvPr/>
        </p:nvCxnSpPr>
        <p:spPr>
          <a:xfrm>
            <a:off x="7077888" y="2921704"/>
            <a:ext cx="733285" cy="69067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1E7B68D-A748-4FF7-A951-55FB371D187B}"/>
              </a:ext>
            </a:extLst>
          </p:cNvPr>
          <p:cNvCxnSpPr>
            <a:cxnSpLocks/>
          </p:cNvCxnSpPr>
          <p:nvPr/>
        </p:nvCxnSpPr>
        <p:spPr>
          <a:xfrm>
            <a:off x="6989618" y="3002325"/>
            <a:ext cx="237214" cy="61498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F3CB0AB-798B-471F-83A3-124C7FEEDFA4}"/>
              </a:ext>
            </a:extLst>
          </p:cNvPr>
          <p:cNvCxnSpPr>
            <a:cxnSpLocks/>
          </p:cNvCxnSpPr>
          <p:nvPr/>
        </p:nvCxnSpPr>
        <p:spPr>
          <a:xfrm flipH="1">
            <a:off x="6805975" y="3013754"/>
            <a:ext cx="64130" cy="5966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30D485-5312-42C8-84B7-B69AAC3F26A4}"/>
              </a:ext>
            </a:extLst>
          </p:cNvPr>
          <p:cNvCxnSpPr>
            <a:cxnSpLocks/>
          </p:cNvCxnSpPr>
          <p:nvPr/>
        </p:nvCxnSpPr>
        <p:spPr>
          <a:xfrm flipH="1">
            <a:off x="6281251" y="2957213"/>
            <a:ext cx="448524" cy="66009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BD3BD1A-83E6-41B3-93DA-E4AEF67D5A6D}"/>
              </a:ext>
            </a:extLst>
          </p:cNvPr>
          <p:cNvCxnSpPr>
            <a:cxnSpLocks/>
          </p:cNvCxnSpPr>
          <p:nvPr/>
        </p:nvCxnSpPr>
        <p:spPr>
          <a:xfrm rot="10800000">
            <a:off x="1438235" y="3021316"/>
            <a:ext cx="4843017" cy="1570241"/>
          </a:xfrm>
          <a:prstGeom prst="bentConnector3">
            <a:avLst>
              <a:gd name="adj1" fmla="val 99777"/>
            </a:avLst>
          </a:prstGeom>
          <a:ln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1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¿Qué ocurre cuando no hay ninguna canción de un estilo concreto?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D63E202-D334-4D83-AF3D-030E0B19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74470"/>
            <a:ext cx="85206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Hits del momento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6" name="Imagen 5" descr="Pantalla de un celular con letras&#10;&#10;Descripción generada automáticamente">
            <a:extLst>
              <a:ext uri="{FF2B5EF4-FFF2-40B4-BE49-F238E27FC236}">
                <a16:creationId xmlns:a16="http://schemas.microsoft.com/office/drawing/2014/main" id="{36D7FC29-3F88-4180-A965-680E1CD0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17157"/>
            <a:ext cx="2467319" cy="2686425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B956EAD-C2BB-45F4-9329-609D8610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8" y="2204938"/>
            <a:ext cx="5681332" cy="1505160"/>
          </a:xfrm>
          <a:prstGeom prst="rect">
            <a:avLst/>
          </a:prstGeom>
        </p:spPr>
      </p:pic>
      <p:cxnSp>
        <p:nvCxnSpPr>
          <p:cNvPr id="12" name="Conector angular 23">
            <a:extLst>
              <a:ext uri="{FF2B5EF4-FFF2-40B4-BE49-F238E27FC236}">
                <a16:creationId xmlns:a16="http://schemas.microsoft.com/office/drawing/2014/main" id="{94C3F253-D7F4-4792-9F85-2369625FF4F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779019" y="2957518"/>
            <a:ext cx="566259" cy="28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Ayuda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8126D5C1-043C-4461-AF8F-1A9B44F1C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5" cy="34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 perfil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8790BB9-0815-43C7-ADF0-9DF67380C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5" cy="34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Cerrar sesión y cambiar contraseña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793548-547D-4F30-B2D6-272E323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28" y="1585085"/>
            <a:ext cx="2934109" cy="7335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161697-BCB6-46D5-A610-7E66C1DC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197" y="3338443"/>
            <a:ext cx="5858693" cy="981212"/>
          </a:xfrm>
          <a:prstGeom prst="rect">
            <a:avLst/>
          </a:prstGeom>
        </p:spPr>
      </p:pic>
      <p:cxnSp>
        <p:nvCxnSpPr>
          <p:cNvPr id="10" name="Conector angular 23">
            <a:extLst>
              <a:ext uri="{FF2B5EF4-FFF2-40B4-BE49-F238E27FC236}">
                <a16:creationId xmlns:a16="http://schemas.microsoft.com/office/drawing/2014/main" id="{58034C87-C32A-42A9-8FD2-D0A55663ABB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855230" y="1951848"/>
            <a:ext cx="23258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23">
            <a:extLst>
              <a:ext uri="{FF2B5EF4-FFF2-40B4-BE49-F238E27FC236}">
                <a16:creationId xmlns:a16="http://schemas.microsoft.com/office/drawing/2014/main" id="{513F934A-C930-4595-93F8-8682CFD4DDB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836177" y="3829049"/>
            <a:ext cx="2860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EAE97FF1-13B1-4711-85CB-277FE208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556505"/>
            <a:ext cx="2543530" cy="790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4138667-3A73-4546-A3B6-6616CFCD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47" y="3427888"/>
            <a:ext cx="2543530" cy="8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DEMOSTRACIÓN EN GCP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90" y="1482923"/>
            <a:ext cx="3574620" cy="195219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184780" y="3666887"/>
            <a:ext cx="277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7030A0"/>
                </a:solidFill>
                <a:latin typeface="Monoton" pitchFamily="2" charset="0"/>
                <a:hlinkClick r:id="rId4"/>
              </a:rPr>
              <a:t>JAMBOREE</a:t>
            </a:r>
            <a:endParaRPr lang="es-ES" sz="3200" dirty="0">
              <a:solidFill>
                <a:srgbClr val="7030A0"/>
              </a:solidFill>
              <a:latin typeface="Mono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2B40F9-F079-4D24-9FC5-49D10C7E4E45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¿Como surge la </a:t>
            </a:r>
            <a:r>
              <a:rPr lang="es-ES_tradnl" dirty="0">
                <a:solidFill>
                  <a:schemeClr val="accent1"/>
                </a:solidFill>
              </a:rPr>
              <a:t>idea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89DF3-3A47-427C-B927-ABAA006F98B3}"/>
              </a:ext>
            </a:extLst>
          </p:cNvPr>
          <p:cNvSpPr txBox="1"/>
          <p:nvPr/>
        </p:nvSpPr>
        <p:spPr>
          <a:xfrm>
            <a:off x="311700" y="1549284"/>
            <a:ext cx="42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Producción</a:t>
            </a:r>
            <a:r>
              <a:rPr lang="es-ES_tradnl" sz="1600" dirty="0">
                <a:solidFill>
                  <a:schemeClr val="bg1"/>
                </a:solidFill>
              </a:rPr>
              <a:t> musical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5378D-1469-4D3B-BC86-9C1646AC5288}"/>
              </a:ext>
            </a:extLst>
          </p:cNvPr>
          <p:cNvSpPr txBox="1"/>
          <p:nvPr/>
        </p:nvSpPr>
        <p:spPr>
          <a:xfrm>
            <a:off x="4572000" y="1549284"/>
            <a:ext cx="42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Foro </a:t>
            </a:r>
            <a:r>
              <a:rPr lang="es-ES_tradnl" sz="1600" dirty="0">
                <a:solidFill>
                  <a:schemeClr val="accent1"/>
                </a:solidFill>
              </a:rPr>
              <a:t>musical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1" name="AutoShape 4" descr="SoundCloud Logo | LOGOS de MARCAS">
            <a:extLst>
              <a:ext uri="{FF2B5EF4-FFF2-40B4-BE49-F238E27FC236}">
                <a16:creationId xmlns:a16="http://schemas.microsoft.com/office/drawing/2014/main" id="{73425E49-3177-4A18-8A04-D611FC5FA8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4" name="Picture 10" descr="Logo Soundcloud PNG transparente - StickPNG">
            <a:extLst>
              <a:ext uri="{FF2B5EF4-FFF2-40B4-BE49-F238E27FC236}">
                <a16:creationId xmlns:a16="http://schemas.microsoft.com/office/drawing/2014/main" id="{3A625ACE-DE25-4EFE-8524-BD40B72D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02" y="3356977"/>
            <a:ext cx="1386002" cy="79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otify — Logo and Brand Assets">
            <a:extLst>
              <a:ext uri="{FF2B5EF4-FFF2-40B4-BE49-F238E27FC236}">
                <a16:creationId xmlns:a16="http://schemas.microsoft.com/office/drawing/2014/main" id="{B525643F-3B7E-43BD-B03E-AD67825D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99" y="2606779"/>
            <a:ext cx="1656485" cy="49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Ableton Logo in SVG Vector or PNG File Format - Logo.wine">
            <a:extLst>
              <a:ext uri="{FF2B5EF4-FFF2-40B4-BE49-F238E27FC236}">
                <a16:creationId xmlns:a16="http://schemas.microsoft.com/office/drawing/2014/main" id="{C524E741-9D53-4683-B014-7B754C3B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7" y="3093002"/>
            <a:ext cx="2292928" cy="15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L Studio">
            <a:extLst>
              <a:ext uri="{FF2B5EF4-FFF2-40B4-BE49-F238E27FC236}">
                <a16:creationId xmlns:a16="http://schemas.microsoft.com/office/drawing/2014/main" id="{037D06BC-F82F-4D5F-9877-807E233C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25" y="2348943"/>
            <a:ext cx="762676" cy="11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000DA9-FE6E-4434-83DD-CDD4DEB6F47F}"/>
              </a:ext>
            </a:extLst>
          </p:cNvPr>
          <p:cNvSpPr txBox="1"/>
          <p:nvPr/>
        </p:nvSpPr>
        <p:spPr>
          <a:xfrm>
            <a:off x="3799609" y="1922761"/>
            <a:ext cx="154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Jamboree</a:t>
            </a:r>
            <a:endParaRPr lang="es-E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9E9772-E9FD-4A5D-8CFC-8483C982C0BC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Arquitectura de </a:t>
            </a:r>
            <a:r>
              <a:rPr lang="es-ES_tradnl" dirty="0">
                <a:solidFill>
                  <a:schemeClr val="accent1"/>
                </a:solidFill>
              </a:rPr>
              <a:t>Jamboree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DABE9-7351-4935-86A9-F40DD36A809E}"/>
              </a:ext>
            </a:extLst>
          </p:cNvPr>
          <p:cNvSpPr txBox="1"/>
          <p:nvPr/>
        </p:nvSpPr>
        <p:spPr>
          <a:xfrm>
            <a:off x="3254433" y="1384237"/>
            <a:ext cx="278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Cliente</a:t>
            </a:r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s-ES" sz="2000" dirty="0">
                <a:solidFill>
                  <a:srgbClr val="9F5FCF"/>
                </a:solidFill>
              </a:rPr>
              <a:t>Servidor</a:t>
            </a:r>
            <a:endParaRPr lang="es-ES" sz="1600" dirty="0">
              <a:solidFill>
                <a:srgbClr val="9F5FCF"/>
              </a:solidFill>
            </a:endParaRPr>
          </a:p>
        </p:txBody>
      </p:sp>
      <p:pic>
        <p:nvPicPr>
          <p:cNvPr id="11" name="Graphic 10" descr="Man">
            <a:extLst>
              <a:ext uri="{FF2B5EF4-FFF2-40B4-BE49-F238E27FC236}">
                <a16:creationId xmlns:a16="http://schemas.microsoft.com/office/drawing/2014/main" id="{EFFC4A3A-DCDA-40F3-9F28-28410446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90109" y="4179693"/>
            <a:ext cx="656705" cy="656705"/>
          </a:xfrm>
          <a:prstGeom prst="rect">
            <a:avLst/>
          </a:prstGeom>
        </p:spPr>
      </p:pic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49F123BF-711A-416B-B2B7-FF0A6BE2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05987" y="4319702"/>
            <a:ext cx="656705" cy="656705"/>
          </a:xfrm>
          <a:prstGeom prst="rect">
            <a:avLst/>
          </a:prstGeom>
        </p:spPr>
      </p:pic>
      <p:pic>
        <p:nvPicPr>
          <p:cNvPr id="13" name="Graphic 12" descr="Man">
            <a:extLst>
              <a:ext uri="{FF2B5EF4-FFF2-40B4-BE49-F238E27FC236}">
                <a16:creationId xmlns:a16="http://schemas.microsoft.com/office/drawing/2014/main" id="{FF94C0D4-7C1B-476D-8F12-4E647F9E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34340" y="4209468"/>
            <a:ext cx="615144" cy="656705"/>
          </a:xfrm>
          <a:prstGeom prst="rect">
            <a:avLst/>
          </a:prstGeom>
        </p:spPr>
      </p:pic>
      <p:pic>
        <p:nvPicPr>
          <p:cNvPr id="14" name="Graphic 13" descr="Man">
            <a:extLst>
              <a:ext uri="{FF2B5EF4-FFF2-40B4-BE49-F238E27FC236}">
                <a16:creationId xmlns:a16="http://schemas.microsoft.com/office/drawing/2014/main" id="{9DF6A6C4-A534-4538-B9B6-AE847E7E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5987" y="3533219"/>
            <a:ext cx="656705" cy="656705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1EA585F3-BEF5-4F69-8F5F-FA2437A40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11917" y="2870334"/>
            <a:ext cx="247710" cy="247710"/>
          </a:xfrm>
          <a:prstGeom prst="rect">
            <a:avLst/>
          </a:prstGeom>
        </p:spPr>
      </p:pic>
      <p:pic>
        <p:nvPicPr>
          <p:cNvPr id="18" name="Graphic 17" descr="Music note">
            <a:extLst>
              <a:ext uri="{FF2B5EF4-FFF2-40B4-BE49-F238E27FC236}">
                <a16:creationId xmlns:a16="http://schemas.microsoft.com/office/drawing/2014/main" id="{BCF3A521-CE5C-45CB-894D-50AF3BA06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407821" y="2553395"/>
            <a:ext cx="374321" cy="374321"/>
          </a:xfrm>
          <a:prstGeom prst="rect">
            <a:avLst/>
          </a:prstGeom>
        </p:spPr>
      </p:pic>
      <p:pic>
        <p:nvPicPr>
          <p:cNvPr id="19" name="Graphic 18" descr="Music note">
            <a:extLst>
              <a:ext uri="{FF2B5EF4-FFF2-40B4-BE49-F238E27FC236}">
                <a16:creationId xmlns:a16="http://schemas.microsoft.com/office/drawing/2014/main" id="{CF02F899-6FEB-4E4A-89AA-40D0EA6BC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17221" y="2968570"/>
            <a:ext cx="374321" cy="374321"/>
          </a:xfrm>
          <a:prstGeom prst="rect">
            <a:avLst/>
          </a:prstGeom>
        </p:spPr>
      </p:pic>
      <p:pic>
        <p:nvPicPr>
          <p:cNvPr id="20" name="Graphic 19" descr="Music">
            <a:extLst>
              <a:ext uri="{FF2B5EF4-FFF2-40B4-BE49-F238E27FC236}">
                <a16:creationId xmlns:a16="http://schemas.microsoft.com/office/drawing/2014/main" id="{6D8291B1-E916-42A7-85F2-8147AE3C2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30336" y="2867173"/>
            <a:ext cx="247710" cy="247710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B82A6AA1-E1DC-4787-9FEC-7872C2E2A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02599" y="1777809"/>
            <a:ext cx="688429" cy="688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ED70AD-4B8A-4B46-A16E-5812B7FE92CE}"/>
              </a:ext>
            </a:extLst>
          </p:cNvPr>
          <p:cNvSpPr txBox="1"/>
          <p:nvPr/>
        </p:nvSpPr>
        <p:spPr>
          <a:xfrm>
            <a:off x="6039196" y="1389111"/>
            <a:ext cx="267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Herramientas </a:t>
            </a:r>
            <a:r>
              <a:rPr lang="es-ES_tradnl" sz="1600" dirty="0">
                <a:solidFill>
                  <a:schemeClr val="accent1"/>
                </a:solidFill>
              </a:rPr>
              <a:t>FrontEnd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EC07E-97B1-4426-85CC-E850D5AB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3" y="2013371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ne.js">
            <a:extLst>
              <a:ext uri="{FF2B5EF4-FFF2-40B4-BE49-F238E27FC236}">
                <a16:creationId xmlns:a16="http://schemas.microsoft.com/office/drawing/2014/main" id="{6AAD1009-341B-41FA-91B3-231B7ECA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17" y="3717374"/>
            <a:ext cx="1173688" cy="34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de JavaScript: la historia y el significado del logotipo, la marca y  el símbolo. | png, vector">
            <a:extLst>
              <a:ext uri="{FF2B5EF4-FFF2-40B4-BE49-F238E27FC236}">
                <a16:creationId xmlns:a16="http://schemas.microsoft.com/office/drawing/2014/main" id="{DD1EEC5A-2358-49C5-ABC3-E887F123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42" y="3342891"/>
            <a:ext cx="1746758" cy="1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50E70A4-263D-4C02-9890-7009EC5BB08E}"/>
              </a:ext>
            </a:extLst>
          </p:cNvPr>
          <p:cNvSpPr txBox="1"/>
          <p:nvPr/>
        </p:nvSpPr>
        <p:spPr>
          <a:xfrm>
            <a:off x="311700" y="1405187"/>
            <a:ext cx="267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Herramientas </a:t>
            </a:r>
            <a:r>
              <a:rPr lang="es-ES_tradnl" sz="1600" dirty="0">
                <a:solidFill>
                  <a:srgbClr val="9F5FCF"/>
                </a:solidFill>
              </a:rPr>
              <a:t>BackEnd</a:t>
            </a:r>
            <a:endParaRPr lang="es-ES" sz="1600" dirty="0">
              <a:solidFill>
                <a:srgbClr val="9F5FCF"/>
              </a:solidFill>
            </a:endParaRPr>
          </a:p>
        </p:txBody>
      </p:sp>
      <p:pic>
        <p:nvPicPr>
          <p:cNvPr id="2080" name="Picture 32" descr="Logo de MySQL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FC489ED-2119-42BC-96A9-F967D93D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4" y="1895850"/>
            <a:ext cx="2102155" cy="10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Logo PHP PNG transparente - StickPNG">
            <a:extLst>
              <a:ext uri="{FF2B5EF4-FFF2-40B4-BE49-F238E27FC236}">
                <a16:creationId xmlns:a16="http://schemas.microsoft.com/office/drawing/2014/main" id="{1CDA9683-D8A8-47FC-91C4-2D2C548B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38" y="3523258"/>
            <a:ext cx="1283295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2E0B19-1031-4C0B-BA6A-3BDDCDF8B49E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Ind</a:t>
            </a:r>
            <a:r>
              <a:rPr lang="es-ES_tradnl" dirty="0" err="1">
                <a:solidFill>
                  <a:schemeClr val="accent1"/>
                </a:solidFill>
              </a:rPr>
              <a:t>ex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8302FF-53C4-4917-8D2C-1B0C2BDD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554480"/>
            <a:ext cx="4255207" cy="154616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63D339-A6ED-4B04-BA68-BFBED628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00647"/>
            <a:ext cx="4136507" cy="15909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7F563-553D-4553-B17A-DCAFEE0B7EE5}"/>
              </a:ext>
            </a:extLst>
          </p:cNvPr>
          <p:cNvSpPr txBox="1"/>
          <p:nvPr/>
        </p:nvSpPr>
        <p:spPr>
          <a:xfrm>
            <a:off x="4962698" y="1554480"/>
            <a:ext cx="361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REGISTRADO</a:t>
            </a:r>
            <a:endParaRPr lang="es-E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C1D45-7BD0-4C77-8DC8-349846B54A29}"/>
              </a:ext>
            </a:extLst>
          </p:cNvPr>
          <p:cNvSpPr txBox="1"/>
          <p:nvPr/>
        </p:nvSpPr>
        <p:spPr>
          <a:xfrm>
            <a:off x="5237017" y="2323757"/>
            <a:ext cx="70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MAIN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C74E4DE-1AF2-4A94-8C6A-2B40DF51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40" y="2139022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50705-6286-45A3-A514-CF89F9128622}"/>
              </a:ext>
            </a:extLst>
          </p:cNvPr>
          <p:cNvSpPr txBox="1"/>
          <p:nvPr/>
        </p:nvSpPr>
        <p:spPr>
          <a:xfrm>
            <a:off x="7110683" y="2304874"/>
            <a:ext cx="229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1"/>
                </a:solidFill>
              </a:rPr>
              <a:t>FUNCIONALIDADES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FC10A-80AC-4A15-B226-13D96620D0D0}"/>
              </a:ext>
            </a:extLst>
          </p:cNvPr>
          <p:cNvSpPr txBox="1"/>
          <p:nvPr/>
        </p:nvSpPr>
        <p:spPr>
          <a:xfrm>
            <a:off x="435493" y="3234700"/>
            <a:ext cx="361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rgbClr val="FF0000"/>
                </a:solidFill>
              </a:rPr>
              <a:t>NO REGISTRADO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4DA5-013B-4847-B2A6-D7FB87B50DD1}"/>
              </a:ext>
            </a:extLst>
          </p:cNvPr>
          <p:cNvSpPr txBox="1"/>
          <p:nvPr/>
        </p:nvSpPr>
        <p:spPr>
          <a:xfrm>
            <a:off x="701038" y="3902636"/>
            <a:ext cx="8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INDEX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7341D-1C1A-40BD-BFFB-044BDF907370}"/>
              </a:ext>
            </a:extLst>
          </p:cNvPr>
          <p:cNvSpPr txBox="1"/>
          <p:nvPr/>
        </p:nvSpPr>
        <p:spPr>
          <a:xfrm>
            <a:off x="2722613" y="3902636"/>
            <a:ext cx="229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REGISTER 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090F80F9-4321-4B3F-873F-61E4A9D59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76381" y="3730529"/>
            <a:ext cx="682767" cy="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89F820-BB12-4AE5-AE22-D35FA24EC8E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Ind</a:t>
            </a:r>
            <a:r>
              <a:rPr lang="es-ES_tradnl" dirty="0" err="1">
                <a:solidFill>
                  <a:schemeClr val="accent1"/>
                </a:solidFill>
              </a:rPr>
              <a:t>ex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4F35E-7038-49AF-9230-84E22848C6E2}"/>
              </a:ext>
            </a:extLst>
          </p:cNvPr>
          <p:cNvSpPr txBox="1"/>
          <p:nvPr/>
        </p:nvSpPr>
        <p:spPr>
          <a:xfrm>
            <a:off x="6043354" y="1463041"/>
            <a:ext cx="2460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Una vez </a:t>
            </a:r>
            <a:r>
              <a:rPr lang="es-ES_tradnl" sz="1600" dirty="0">
                <a:solidFill>
                  <a:schemeClr val="accent1"/>
                </a:solidFill>
              </a:rPr>
              <a:t>registrado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A1CA98-72E2-4DEA-B090-03E5A530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593" y="1884817"/>
            <a:ext cx="3841593" cy="158990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1393A3-BB52-40C8-A0B4-34DB7BD8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49191"/>
            <a:ext cx="4113098" cy="83656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B41C8B-ADD2-4071-ADE6-E346C67B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737979"/>
            <a:ext cx="4113098" cy="960476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E9550B4-0369-44D1-8A5A-9009B570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683793"/>
            <a:ext cx="4113098" cy="836563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2DCE1BDC-B745-4689-A4CB-A5BB7C11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91" y="3737979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" descr="Logo PHP PNG transparente - StickPNG">
            <a:extLst>
              <a:ext uri="{FF2B5EF4-FFF2-40B4-BE49-F238E27FC236}">
                <a16:creationId xmlns:a16="http://schemas.microsoft.com/office/drawing/2014/main" id="{67964202-38AF-4617-A519-D5DDE56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43" y="3770074"/>
            <a:ext cx="1142382" cy="6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D22808-CDC9-46FD-90AF-F76A5CDBD053}"/>
              </a:ext>
            </a:extLst>
          </p:cNvPr>
          <p:cNvSpPr txBox="1"/>
          <p:nvPr/>
        </p:nvSpPr>
        <p:spPr>
          <a:xfrm>
            <a:off x="7524404" y="3861158"/>
            <a:ext cx="154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Jamboree</a:t>
            </a:r>
            <a:endParaRPr lang="es-E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2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FDFD19-3FE9-43F7-9727-754313E76523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Ma</a:t>
            </a:r>
            <a:r>
              <a:rPr lang="es-ES_tradnl" dirty="0" err="1">
                <a:solidFill>
                  <a:schemeClr val="accent1"/>
                </a:solidFill>
              </a:rPr>
              <a:t>in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828A9044-D274-4277-86BF-C3EAC4327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266" y="1466199"/>
            <a:ext cx="5343467" cy="221110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92D0227-E173-4A52-8905-F0C57C8A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440" y="4073237"/>
            <a:ext cx="649248" cy="6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080D0A90-6886-4201-BD96-EFB20B5E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47" y="4014460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1D283D-E107-4866-A161-BFE2E594DBF7}"/>
              </a:ext>
            </a:extLst>
          </p:cNvPr>
          <p:cNvSpPr txBox="1"/>
          <p:nvPr/>
        </p:nvSpPr>
        <p:spPr>
          <a:xfrm>
            <a:off x="458300" y="4197806"/>
            <a:ext cx="111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</a:rPr>
              <a:t>Foro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67DF4-9445-44E6-879E-12DBD34F8AA0}"/>
              </a:ext>
            </a:extLst>
          </p:cNvPr>
          <p:cNvSpPr txBox="1"/>
          <p:nvPr/>
        </p:nvSpPr>
        <p:spPr>
          <a:xfrm>
            <a:off x="4013676" y="4168417"/>
            <a:ext cx="111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</a:rPr>
              <a:t>Estudio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63AB0-C500-48FC-B5F3-A93DB771AA4C}"/>
              </a:ext>
            </a:extLst>
          </p:cNvPr>
          <p:cNvSpPr txBox="1"/>
          <p:nvPr/>
        </p:nvSpPr>
        <p:spPr>
          <a:xfrm>
            <a:off x="7517765" y="4129619"/>
            <a:ext cx="131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>
                <a:solidFill>
                  <a:schemeClr val="accent1"/>
                </a:solidFill>
              </a:rPr>
              <a:t>Audioteca</a:t>
            </a:r>
            <a:endParaRPr lang="es-ES" sz="1800" dirty="0">
              <a:solidFill>
                <a:schemeClr val="accent1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B50F4A-6AB6-472A-97B5-AAE1EC368B86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761402" y="2990756"/>
            <a:ext cx="1557869" cy="71985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0C7B945-96BC-4E17-BBA8-F3883C97A92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74946" y="4397861"/>
            <a:ext cx="445865" cy="12700"/>
          </a:xfrm>
          <a:prstGeom prst="bentConnector3">
            <a:avLst>
              <a:gd name="adj1" fmla="val -22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E693497-B9BA-4449-8D57-BF526C66ECC8}"/>
              </a:ext>
            </a:extLst>
          </p:cNvPr>
          <p:cNvCxnSpPr>
            <a:cxnSpLocks/>
          </p:cNvCxnSpPr>
          <p:nvPr/>
        </p:nvCxnSpPr>
        <p:spPr>
          <a:xfrm>
            <a:off x="2898973" y="4397861"/>
            <a:ext cx="1036417" cy="12700"/>
          </a:xfrm>
          <a:prstGeom prst="bentConnector3">
            <a:avLst>
              <a:gd name="adj1" fmla="val 1005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7BB66D-5490-46B7-AA1E-5442F0A27D7D}"/>
              </a:ext>
            </a:extLst>
          </p:cNvPr>
          <p:cNvCxnSpPr>
            <a:cxnSpLocks/>
          </p:cNvCxnSpPr>
          <p:nvPr/>
        </p:nvCxnSpPr>
        <p:spPr>
          <a:xfrm flipV="1">
            <a:off x="4571999" y="3714252"/>
            <a:ext cx="1" cy="491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7116-316A-49AD-8441-778DFCB7D96C}"/>
              </a:ext>
            </a:extLst>
          </p:cNvPr>
          <p:cNvCxnSpPr/>
          <p:nvPr/>
        </p:nvCxnSpPr>
        <p:spPr>
          <a:xfrm>
            <a:off x="5225918" y="4368472"/>
            <a:ext cx="12014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4E4659-77E6-4707-81D8-F3FB5D8DD5CC}"/>
              </a:ext>
            </a:extLst>
          </p:cNvPr>
          <p:cNvCxnSpPr>
            <a:stCxn id="15" idx="0"/>
            <a:endCxn id="9" idx="3"/>
          </p:cNvCxnSpPr>
          <p:nvPr/>
        </p:nvCxnSpPr>
        <p:spPr>
          <a:xfrm rot="16200000" flipV="1">
            <a:off x="6930449" y="2885035"/>
            <a:ext cx="1557869" cy="931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F4F1EF-32E0-4CB9-AA03-CA02965664C1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Funcionalidades Futuras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31F07-3341-4D01-9DDE-0C97F632AE36}"/>
              </a:ext>
            </a:extLst>
          </p:cNvPr>
          <p:cNvSpPr txBox="1"/>
          <p:nvPr/>
        </p:nvSpPr>
        <p:spPr>
          <a:xfrm>
            <a:off x="1105593" y="1696418"/>
            <a:ext cx="24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Inserción de </a:t>
            </a:r>
            <a:r>
              <a:rPr lang="es-ES_tradnl" sz="1600" dirty="0">
                <a:solidFill>
                  <a:schemeClr val="accent1"/>
                </a:solidFill>
              </a:rPr>
              <a:t>comentarios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04132-D8B1-48DD-9378-5775AEBC8D49}"/>
              </a:ext>
            </a:extLst>
          </p:cNvPr>
          <p:cNvSpPr txBox="1"/>
          <p:nvPr/>
        </p:nvSpPr>
        <p:spPr>
          <a:xfrm>
            <a:off x="5544205" y="1654233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Avatar</a:t>
            </a:r>
            <a:r>
              <a:rPr lang="es-ES_tradnl" sz="1600" dirty="0">
                <a:solidFill>
                  <a:schemeClr val="bg1"/>
                </a:solidFill>
              </a:rPr>
              <a:t> en tu perfil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02960-9E08-438E-9596-204B8233F124}"/>
              </a:ext>
            </a:extLst>
          </p:cNvPr>
          <p:cNvSpPr txBox="1"/>
          <p:nvPr/>
        </p:nvSpPr>
        <p:spPr>
          <a:xfrm>
            <a:off x="781395" y="2571750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Sonidos</a:t>
            </a:r>
            <a:r>
              <a:rPr lang="es-ES_tradnl" sz="1600" dirty="0">
                <a:solidFill>
                  <a:schemeClr val="bg1"/>
                </a:solidFill>
              </a:rPr>
              <a:t> y teclado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B9492-0827-4676-9A0E-38BB3CFE983F}"/>
              </a:ext>
            </a:extLst>
          </p:cNvPr>
          <p:cNvSpPr txBox="1"/>
          <p:nvPr/>
        </p:nvSpPr>
        <p:spPr>
          <a:xfrm>
            <a:off x="5202765" y="2492653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Álb</a:t>
            </a:r>
            <a:r>
              <a:rPr lang="es-ES_tradnl" sz="1600" dirty="0">
                <a:solidFill>
                  <a:schemeClr val="accent1"/>
                </a:solidFill>
              </a:rPr>
              <a:t>um</a:t>
            </a:r>
            <a:r>
              <a:rPr lang="es-ES_tradnl" sz="1600" dirty="0">
                <a:solidFill>
                  <a:schemeClr val="bg1"/>
                </a:solidFill>
              </a:rPr>
              <a:t>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C4087-51EB-4614-B603-AC47285063E5}"/>
              </a:ext>
            </a:extLst>
          </p:cNvPr>
          <p:cNvSpPr txBox="1"/>
          <p:nvPr/>
        </p:nvSpPr>
        <p:spPr>
          <a:xfrm>
            <a:off x="656704" y="3761067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Exportar </a:t>
            </a:r>
            <a:r>
              <a:rPr lang="es-ES_tradnl" sz="1600" dirty="0">
                <a:solidFill>
                  <a:schemeClr val="accent1"/>
                </a:solidFill>
              </a:rPr>
              <a:t>MP3</a:t>
            </a:r>
            <a:r>
              <a:rPr lang="es-ES_tradnl" sz="1600" dirty="0">
                <a:solidFill>
                  <a:schemeClr val="bg1"/>
                </a:solidFill>
              </a:rPr>
              <a:t>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3DDA9-2343-4EE5-94D0-674E24CD9C8F}"/>
              </a:ext>
            </a:extLst>
          </p:cNvPr>
          <p:cNvSpPr txBox="1"/>
          <p:nvPr/>
        </p:nvSpPr>
        <p:spPr>
          <a:xfrm>
            <a:off x="5202765" y="3669628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Colaboración</a:t>
            </a:r>
            <a:r>
              <a:rPr lang="es-ES_tradnl" sz="1600" dirty="0">
                <a:solidFill>
                  <a:schemeClr val="bg1"/>
                </a:solidFill>
              </a:rPr>
              <a:t> online 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Chat RTL">
            <a:extLst>
              <a:ext uri="{FF2B5EF4-FFF2-40B4-BE49-F238E27FC236}">
                <a16:creationId xmlns:a16="http://schemas.microsoft.com/office/drawing/2014/main" id="{87431184-2D3D-476E-B67D-CCFFAA49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49198" y="1578775"/>
            <a:ext cx="670214" cy="670214"/>
          </a:xfrm>
          <a:prstGeom prst="rect">
            <a:avLst/>
          </a:prstGeom>
        </p:spPr>
      </p:pic>
      <p:pic>
        <p:nvPicPr>
          <p:cNvPr id="18" name="Graphic 17" descr="Voice">
            <a:extLst>
              <a:ext uri="{FF2B5EF4-FFF2-40B4-BE49-F238E27FC236}">
                <a16:creationId xmlns:a16="http://schemas.microsoft.com/office/drawing/2014/main" id="{9514AE7D-184B-4940-BAB3-F0D5598A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70018" y="2480240"/>
            <a:ext cx="792307" cy="792307"/>
          </a:xfrm>
          <a:prstGeom prst="rect">
            <a:avLst/>
          </a:prstGeom>
        </p:spPr>
      </p:pic>
      <p:pic>
        <p:nvPicPr>
          <p:cNvPr id="20" name="Graphic 19" descr="Download">
            <a:extLst>
              <a:ext uri="{FF2B5EF4-FFF2-40B4-BE49-F238E27FC236}">
                <a16:creationId xmlns:a16="http://schemas.microsoft.com/office/drawing/2014/main" id="{794A67B6-E1BB-42CC-82EF-5E309117E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31065" y="3503798"/>
            <a:ext cx="670214" cy="670214"/>
          </a:xfrm>
          <a:prstGeom prst="rect">
            <a:avLst/>
          </a:prstGeom>
        </p:spPr>
      </p:pic>
      <p:pic>
        <p:nvPicPr>
          <p:cNvPr id="22" name="Graphic 21" descr="Dance">
            <a:extLst>
              <a:ext uri="{FF2B5EF4-FFF2-40B4-BE49-F238E27FC236}">
                <a16:creationId xmlns:a16="http://schemas.microsoft.com/office/drawing/2014/main" id="{2B9151EC-96E0-4063-9AE7-51FB07980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79724" y="1328320"/>
            <a:ext cx="914400" cy="914400"/>
          </a:xfrm>
          <a:prstGeom prst="rect">
            <a:avLst/>
          </a:prstGeom>
        </p:spPr>
      </p:pic>
      <p:pic>
        <p:nvPicPr>
          <p:cNvPr id="24" name="Graphic 23" descr="Record">
            <a:extLst>
              <a:ext uri="{FF2B5EF4-FFF2-40B4-BE49-F238E27FC236}">
                <a16:creationId xmlns:a16="http://schemas.microsoft.com/office/drawing/2014/main" id="{1E2DB83C-AF5B-4CC5-8057-371BBB5274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644980" y="2324999"/>
            <a:ext cx="759189" cy="759189"/>
          </a:xfrm>
          <a:prstGeom prst="rect">
            <a:avLst/>
          </a:prstGeom>
        </p:spPr>
      </p:pic>
      <p:pic>
        <p:nvPicPr>
          <p:cNvPr id="30" name="Graphic 29" descr="Users">
            <a:extLst>
              <a:ext uri="{FF2B5EF4-FFF2-40B4-BE49-F238E27FC236}">
                <a16:creationId xmlns:a16="http://schemas.microsoft.com/office/drawing/2014/main" id="{98F8C666-2757-4B95-9FE3-3E0A443B0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14222" y="341186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103A7-00F9-448B-9897-89D4236FA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325" y="1756294"/>
            <a:ext cx="5357219" cy="45719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Está compuesta por las tablas </a:t>
            </a:r>
            <a:r>
              <a:rPr lang="es-ES" dirty="0">
                <a:solidFill>
                  <a:schemeClr val="bg1"/>
                </a:solidFill>
              </a:rPr>
              <a:t>users</a:t>
            </a:r>
            <a:r>
              <a:rPr lang="es-ES" dirty="0"/>
              <a:t> y </a:t>
            </a:r>
            <a:r>
              <a:rPr lang="es-ES" dirty="0">
                <a:solidFill>
                  <a:schemeClr val="bg1"/>
                </a:solidFill>
              </a:rPr>
              <a:t>canciones</a:t>
            </a:r>
            <a:r>
              <a:rPr lang="es-ES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AC560A-7CD5-4637-AA32-772E6D8E739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998325" y="1890707"/>
            <a:ext cx="6614055" cy="35179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 atributo </a:t>
            </a:r>
            <a:r>
              <a:rPr lang="es-ES" dirty="0">
                <a:solidFill>
                  <a:schemeClr val="bg1"/>
                </a:solidFill>
              </a:rPr>
              <a:t>username</a:t>
            </a:r>
            <a:r>
              <a:rPr lang="es-ES" dirty="0"/>
              <a:t> de la tabla </a:t>
            </a:r>
            <a:r>
              <a:rPr lang="es-ES" dirty="0">
                <a:solidFill>
                  <a:schemeClr val="bg1"/>
                </a:solidFill>
              </a:rPr>
              <a:t>canciones</a:t>
            </a:r>
            <a:r>
              <a:rPr lang="es-ES" dirty="0"/>
              <a:t> es clave foránea de la clave primaria de la tabla </a:t>
            </a:r>
            <a:r>
              <a:rPr lang="es-ES" dirty="0">
                <a:solidFill>
                  <a:schemeClr val="bg1"/>
                </a:solidFill>
              </a:rPr>
              <a:t>users</a:t>
            </a:r>
            <a:r>
              <a:rPr lang="es-ES" dirty="0"/>
              <a:t>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D64BA21-D85F-4BEC-BB97-86E59EDB05E0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ctr"/>
            <a:r>
              <a:rPr lang="es-ES" dirty="0"/>
              <a:t>Información sobre la base de datos</a:t>
            </a:r>
          </a:p>
        </p:txBody>
      </p:sp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6287076-4E01-4813-BF86-FBB1E77B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3" y="2571750"/>
            <a:ext cx="1745339" cy="2181529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2AF2BE92-3EDA-4B3A-AE0B-48D52EC1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88" y="2571750"/>
            <a:ext cx="134321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241</Words>
  <Application>Microsoft Office PowerPoint</Application>
  <PresentationFormat>Presentación en pantalla (16:9)</PresentationFormat>
  <Paragraphs>95</Paragraphs>
  <Slides>25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Monoton</vt:lpstr>
      <vt:lpstr>Bree Serif</vt:lpstr>
      <vt:lpstr>Arial</vt:lpstr>
      <vt:lpstr>Roboto Light</vt:lpstr>
      <vt:lpstr>Roboto Black</vt:lpstr>
      <vt:lpstr>Roboto Mono Regular</vt:lpstr>
      <vt:lpstr>WEB PROPOSAL</vt:lpstr>
      <vt:lpstr>Presentación de PowerPoint</vt:lpstr>
      <vt:lpstr>¿Que es Jamboree?</vt:lpstr>
      <vt:lpstr>¿Como surge la idea?</vt:lpstr>
      <vt:lpstr>Arquitectura de Jamboree</vt:lpstr>
      <vt:lpstr>Index</vt:lpstr>
      <vt:lpstr>Index</vt:lpstr>
      <vt:lpstr>Main</vt:lpstr>
      <vt:lpstr>Funcionalidades Futuras</vt:lpstr>
      <vt:lpstr>Está compuesta por las tablas users y canciones.</vt:lpstr>
      <vt:lpstr>Presentación de PowerPoint</vt:lpstr>
      <vt:lpstr>Implementación en JamBoree</vt:lpstr>
      <vt:lpstr>Lectura del tema</vt:lpstr>
      <vt:lpstr>ACCIONES TRAS CARGA</vt:lpstr>
      <vt:lpstr>FUNCIONALIDAD EN FORO/AUDIOTECA</vt:lpstr>
      <vt:lpstr>GRÁFICOS EN FORO/AUDIOTECA</vt:lpstr>
      <vt:lpstr>Audioteca</vt:lpstr>
      <vt:lpstr>Listado canciones</vt:lpstr>
      <vt:lpstr>Foro</vt:lpstr>
      <vt:lpstr>Filtro Foro</vt:lpstr>
      <vt:lpstr>¿Qué ocurre cuando no hay ninguna canción de un estilo concreto?</vt:lpstr>
      <vt:lpstr>Hits del momento</vt:lpstr>
      <vt:lpstr>Ayuda</vt:lpstr>
      <vt:lpstr>Mi perfil</vt:lpstr>
      <vt:lpstr>Cerrar sesión y cambiar contraseña</vt:lpstr>
      <vt:lpstr>DEMOSTRACIÓN EN GCP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Morcillo Gutierro</dc:creator>
  <cp:lastModifiedBy>Miguel Angel Morcillo Gutierro</cp:lastModifiedBy>
  <cp:revision>59</cp:revision>
  <dcterms:modified xsi:type="dcterms:W3CDTF">2021-06-20T23:53:14Z</dcterms:modified>
</cp:coreProperties>
</file>